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4"/>
    <p:sldMasterId id="2147483665" r:id="rId5"/>
  </p:sldMasterIdLst>
  <p:notesMasterIdLst>
    <p:notesMasterId r:id="rId30"/>
  </p:notesMasterIdLst>
  <p:sldIdLst>
    <p:sldId id="256" r:id="rId6"/>
    <p:sldId id="257" r:id="rId7"/>
    <p:sldId id="258" r:id="rId8"/>
    <p:sldId id="259" r:id="rId9"/>
    <p:sldId id="260" r:id="rId10"/>
    <p:sldId id="264" r:id="rId11"/>
    <p:sldId id="265" r:id="rId12"/>
    <p:sldId id="266" r:id="rId13"/>
    <p:sldId id="267" r:id="rId14"/>
    <p:sldId id="268" r:id="rId15"/>
    <p:sldId id="269" r:id="rId16"/>
    <p:sldId id="270" r:id="rId17"/>
    <p:sldId id="271" r:id="rId18"/>
    <p:sldId id="272" r:id="rId19"/>
    <p:sldId id="273" r:id="rId20"/>
    <p:sldId id="274" r:id="rId21"/>
    <p:sldId id="275" r:id="rId22"/>
    <p:sldId id="276" r:id="rId23"/>
    <p:sldId id="277" r:id="rId24"/>
    <p:sldId id="278" r:id="rId25"/>
    <p:sldId id="279" r:id="rId26"/>
    <p:sldId id="280" r:id="rId27"/>
    <p:sldId id="281" r:id="rId28"/>
    <p:sldId id="285" r:id="rId29"/>
  </p:sldIdLst>
  <p:sldSz cx="9144000" cy="6858000" type="screen4x3"/>
  <p:notesSz cx="6858000" cy="9144000"/>
  <p:embeddedFontLst>
    <p:embeddedFont>
      <p:font typeface="Calibri" panose="020F0502020204030204" pitchFamily="34" charset="0"/>
      <p:regular r:id="rId31"/>
      <p:bold r:id="rId32"/>
      <p:italic r:id="rId33"/>
      <p:boldItalic r:id="rId34"/>
    </p:embeddedFont>
    <p:embeddedFont>
      <p:font typeface="Pacifico" panose="020B0604020202020204" charset="0"/>
      <p:regular r:id="rId35"/>
    </p:embeddedFont>
    <p:embeddedFont>
      <p:font typeface="Verdana" panose="020B0604030504040204" pitchFamily="34" charset="0"/>
      <p:regular r:id="rId36"/>
      <p:bold r:id="rId37"/>
      <p:italic r:id="rId38"/>
      <p:boldItalic r:id="rId39"/>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46" roundtripDataSignature="AMtx7mikjFu354M/83LSEdmedorPGNQXRg=="/>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03E27D5-8937-4C7D-9F6D-756CD4431C11}" v="4" dt="2022-01-26T11:08:36.599"/>
  </p1510:revLst>
</p1510:revInfo>
</file>

<file path=ppt/tableStyles.xml><?xml version="1.0" encoding="utf-8"?>
<a:tblStyleLst xmlns:a="http://schemas.openxmlformats.org/drawingml/2006/main" def="{047C2400-72DC-4665-98AB-02D2F04193CE}">
  <a:tblStyle styleId="{047C2400-72DC-4665-98AB-02D2F04193CE}" styleName="Table_0">
    <a:wholeTbl>
      <a:tcTxStyle b="off" i="off">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b="off" i="off"/>
      <a:tcStyle>
        <a:tcBdr/>
      </a:tcStyle>
    </a:band1H>
    <a:band2H>
      <a:tcTxStyle b="off" i="off"/>
      <a:tcStyle>
        <a:tcBdr/>
      </a:tcStyle>
    </a:band2H>
    <a:band1V>
      <a:tcTxStyle b="off" i="off"/>
      <a:tcStyle>
        <a:tcBdr/>
      </a:tcStyle>
    </a:band1V>
    <a:band2V>
      <a:tcTxStyle b="off" i="off"/>
      <a:tcStyle>
        <a:tcBdr/>
      </a:tcStyle>
    </a:band2V>
    <a:lastCol>
      <a:tcTxStyle b="off" i="off"/>
      <a:tcStyle>
        <a:tcBdr/>
      </a:tcStyle>
    </a:lastCol>
    <a:firstCol>
      <a:tcTxStyle b="off" i="off"/>
      <a:tcStyle>
        <a:tcBdr/>
      </a:tcStyle>
    </a:firstCol>
    <a:lastRow>
      <a:tcTxStyle b="off" i="off"/>
      <a:tcStyle>
        <a:tcBdr/>
      </a:tcStyle>
    </a:lastRow>
    <a:seCell>
      <a:tcTxStyle b="off" i="off"/>
      <a:tcStyle>
        <a:tcBdr/>
      </a:tcStyle>
    </a:seCell>
    <a:swCell>
      <a:tcTxStyle b="off" i="off"/>
      <a:tcStyle>
        <a:tcBdr/>
      </a:tcStyle>
    </a:swCell>
    <a:firstRow>
      <a:tcTxStyle b="off" i="off"/>
      <a:tcStyle>
        <a:tcBdr/>
      </a:tcStyle>
    </a:firstRow>
    <a:neCell>
      <a:tcTxStyle b="off" i="off"/>
      <a:tcStyle>
        <a:tcBdr/>
      </a:tcStyle>
    </a:neCell>
    <a:nwCell>
      <a:tcTxStyle b="off" i="off"/>
      <a:tcStyle>
        <a:tcBdr/>
      </a:tcStyle>
    </a:nwCell>
  </a:tblStyle>
  <a:tblStyle styleId="{AA501E6B-0EE3-46CC-9BD0-F3840C885017}" styleName="Table_1">
    <a:wholeTbl>
      <a:tcTxStyle>
        <a:font>
          <a:latin typeface="Arial"/>
          <a:ea typeface="Arial"/>
          <a:cs typeface="Arial"/>
        </a:font>
        <a:srgbClr val="000000"/>
      </a:tcTxStyle>
      <a:tcStyle>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81" d="100"/>
          <a:sy n="81" d="100"/>
        </p:scale>
        <p:origin x="1498" y="62"/>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font" Target="fonts/font9.fntdata"/><Relationship Id="rId51" Type="http://schemas.microsoft.com/office/2015/10/relationships/revisionInfo" Target="revisionInfo.xml"/><Relationship Id="rId3" Type="http://schemas.openxmlformats.org/officeDocument/2006/relationships/customXml" Target="../customXml/item3.xml"/><Relationship Id="rId21" Type="http://schemas.openxmlformats.org/officeDocument/2006/relationships/slide" Target="slides/slide16.xml"/><Relationship Id="rId34" Type="http://schemas.openxmlformats.org/officeDocument/2006/relationships/font" Target="fonts/font4.fntdata"/><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font" Target="fonts/font3.fntdata"/><Relationship Id="rId38" Type="http://schemas.openxmlformats.org/officeDocument/2006/relationships/font" Target="fonts/font8.fntdata"/><Relationship Id="rId46" Type="http://customschemas.google.com/relationships/presentationmetadata" Target="metadata"/><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font" Target="fonts/font2.fntdata"/><Relationship Id="rId37" Type="http://schemas.openxmlformats.org/officeDocument/2006/relationships/font" Target="fonts/font7.fntdata"/><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font" Target="fonts/font6.fntdata"/><Relationship Id="rId49" Type="http://schemas.openxmlformats.org/officeDocument/2006/relationships/theme" Target="theme/theme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font" Target="fonts/font1.fntdata"/><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notesMaster" Target="notesMasters/notesMaster1.xml"/><Relationship Id="rId35" Type="http://schemas.openxmlformats.org/officeDocument/2006/relationships/font" Target="fonts/font5.fntdata"/><Relationship Id="rId48"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7200"/>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dirty="0"/>
          </a:p>
        </p:txBody>
      </p:sp>
      <p:sp>
        <p:nvSpPr>
          <p:cNvPr id="4" name="Google Shape;4;n"/>
          <p:cNvSpPr txBox="1">
            <a:spLocks noGrp="1"/>
          </p:cNvSpPr>
          <p:nvPr>
            <p:ph type="dt" idx="10"/>
          </p:nvPr>
        </p:nvSpPr>
        <p:spPr>
          <a:xfrm>
            <a:off x="3884613" y="0"/>
            <a:ext cx="2971800" cy="457200"/>
          </a:xfrm>
          <a:prstGeom prst="rect">
            <a:avLst/>
          </a:prstGeom>
          <a:noFill/>
          <a:ln>
            <a:noFill/>
          </a:ln>
        </p:spPr>
        <p:txBody>
          <a:bodyPr spcFirstLastPara="1" wrap="square" lIns="91425" tIns="45700" rIns="91425" bIns="45700" anchor="t" anchorCtr="0">
            <a:noAutofit/>
          </a:bodyPr>
          <a:lstStyle>
            <a:lvl1pPr marR="0" lvl="0" algn="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dirty="0"/>
          </a:p>
        </p:txBody>
      </p:sp>
      <p:sp>
        <p:nvSpPr>
          <p:cNvPr id="5" name="Google Shape;5;n"/>
          <p:cNvSpPr>
            <a:spLocks noGrp="1" noRot="1" noChangeAspect="1"/>
          </p:cNvSpPr>
          <p:nvPr>
            <p:ph type="sldImg" idx="3"/>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2pPr>
            <a:lvl3pPr marL="1371600" marR="0" lvl="2"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4pPr>
            <a:lvl5pPr marL="2286000" marR="0" lvl="4"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5pPr>
            <a:lvl6pPr marL="2743200" marR="0" lvl="5"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6pPr>
            <a:lvl7pPr marL="3200400" marR="0" lvl="6"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7pPr>
            <a:lvl8pPr marL="3657600" marR="0" lvl="7"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8pPr>
            <a:lvl9pPr marL="4114800" marR="0" lvl="8"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7200"/>
          </a:xfrm>
          <a:prstGeom prst="rect">
            <a:avLst/>
          </a:prstGeom>
          <a:noFill/>
          <a:ln>
            <a:noFill/>
          </a:ln>
        </p:spPr>
        <p:txBody>
          <a:bodyPr spcFirstLastPara="1" wrap="square" lIns="91425" tIns="45700" rIns="91425" bIns="45700" anchor="b"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dirty="0"/>
          </a:p>
        </p:txBody>
      </p:sp>
      <p:sp>
        <p:nvSpPr>
          <p:cNvPr id="8" name="Google Shape;8;n"/>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GB" sz="1200" b="0" i="0" u="none" strike="noStrike" cap="none">
                <a:solidFill>
                  <a:schemeClr val="dk1"/>
                </a:solidFill>
                <a:latin typeface="Calibri"/>
                <a:ea typeface="Calibri"/>
                <a:cs typeface="Calibri"/>
                <a:sym typeface="Calibri"/>
              </a:rPr>
              <a:t>‹#›</a:t>
            </a:fld>
            <a:endParaRPr sz="1200" b="0" i="0" u="none" strike="noStrike" cap="none" dirty="0">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1"/>
        <p:cNvGrpSpPr/>
        <p:nvPr/>
      </p:nvGrpSpPr>
      <p:grpSpPr>
        <a:xfrm>
          <a:off x="0" y="0"/>
          <a:ext cx="0" cy="0"/>
          <a:chOff x="0" y="0"/>
          <a:chExt cx="0" cy="0"/>
        </a:xfrm>
      </p:grpSpPr>
      <p:sp>
        <p:nvSpPr>
          <p:cNvPr id="232" name="Google Shape;232;p1: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33" name="Google Shape;233;p1: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dirty="0"/>
          </a:p>
        </p:txBody>
      </p:sp>
      <p:sp>
        <p:nvSpPr>
          <p:cNvPr id="234" name="Google Shape;234;p1: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1</a:t>
            </a:fld>
            <a:endParaRPr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6"/>
        <p:cNvGrpSpPr/>
        <p:nvPr/>
      </p:nvGrpSpPr>
      <p:grpSpPr>
        <a:xfrm>
          <a:off x="0" y="0"/>
          <a:ext cx="0" cy="0"/>
          <a:chOff x="0" y="0"/>
          <a:chExt cx="0" cy="0"/>
        </a:xfrm>
      </p:grpSpPr>
      <p:sp>
        <p:nvSpPr>
          <p:cNvPr id="317" name="Google Shape;317;gbf1d83ae03_0_505: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dirty="0"/>
          </a:p>
        </p:txBody>
      </p:sp>
      <p:sp>
        <p:nvSpPr>
          <p:cNvPr id="318" name="Google Shape;318;gbf1d83ae03_0_505: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8"/>
        <p:cNvGrpSpPr/>
        <p:nvPr/>
      </p:nvGrpSpPr>
      <p:grpSpPr>
        <a:xfrm>
          <a:off x="0" y="0"/>
          <a:ext cx="0" cy="0"/>
          <a:chOff x="0" y="0"/>
          <a:chExt cx="0" cy="0"/>
        </a:xfrm>
      </p:grpSpPr>
      <p:sp>
        <p:nvSpPr>
          <p:cNvPr id="329" name="Google Shape;329;gbf1d83ae03_0_490: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dirty="0"/>
          </a:p>
        </p:txBody>
      </p:sp>
      <p:sp>
        <p:nvSpPr>
          <p:cNvPr id="330" name="Google Shape;330;gbf1d83ae03_0_490: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6"/>
        <p:cNvGrpSpPr/>
        <p:nvPr/>
      </p:nvGrpSpPr>
      <p:grpSpPr>
        <a:xfrm>
          <a:off x="0" y="0"/>
          <a:ext cx="0" cy="0"/>
          <a:chOff x="0" y="0"/>
          <a:chExt cx="0" cy="0"/>
        </a:xfrm>
      </p:grpSpPr>
      <p:sp>
        <p:nvSpPr>
          <p:cNvPr id="337" name="Google Shape;337;gbf1d83ae03_0_519: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dirty="0"/>
          </a:p>
        </p:txBody>
      </p:sp>
      <p:sp>
        <p:nvSpPr>
          <p:cNvPr id="338" name="Google Shape;338;gbf1d83ae03_0_519: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8"/>
        <p:cNvGrpSpPr/>
        <p:nvPr/>
      </p:nvGrpSpPr>
      <p:grpSpPr>
        <a:xfrm>
          <a:off x="0" y="0"/>
          <a:ext cx="0" cy="0"/>
          <a:chOff x="0" y="0"/>
          <a:chExt cx="0" cy="0"/>
        </a:xfrm>
      </p:grpSpPr>
      <p:sp>
        <p:nvSpPr>
          <p:cNvPr id="349" name="Google Shape;349;gbf1d83ae03_0_650: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dirty="0"/>
          </a:p>
        </p:txBody>
      </p:sp>
      <p:sp>
        <p:nvSpPr>
          <p:cNvPr id="350" name="Google Shape;350;gbf1d83ae03_0_650: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4"/>
        <p:cNvGrpSpPr/>
        <p:nvPr/>
      </p:nvGrpSpPr>
      <p:grpSpPr>
        <a:xfrm>
          <a:off x="0" y="0"/>
          <a:ext cx="0" cy="0"/>
          <a:chOff x="0" y="0"/>
          <a:chExt cx="0" cy="0"/>
        </a:xfrm>
      </p:grpSpPr>
      <p:sp>
        <p:nvSpPr>
          <p:cNvPr id="355" name="Google Shape;355;gbf1d83ae03_0_766: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56" name="Google Shape;356;gbf1d83ae03_0_766: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357" name="Google Shape;357;gbf1d83ae03_0_766:notes"/>
          <p:cNvSpPr txBox="1">
            <a:spLocks noGrp="1"/>
          </p:cNvSpPr>
          <p:nvPr>
            <p:ph type="sldNum" idx="12"/>
          </p:nvPr>
        </p:nvSpPr>
        <p:spPr>
          <a:xfrm>
            <a:off x="3884613" y="8685213"/>
            <a:ext cx="2971800" cy="4572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en-GB"/>
              <a:t>14</a:t>
            </a:fld>
            <a:endParaRPr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1"/>
        <p:cNvGrpSpPr/>
        <p:nvPr/>
      </p:nvGrpSpPr>
      <p:grpSpPr>
        <a:xfrm>
          <a:off x="0" y="0"/>
          <a:ext cx="0" cy="0"/>
          <a:chOff x="0" y="0"/>
          <a:chExt cx="0" cy="0"/>
        </a:xfrm>
      </p:grpSpPr>
      <p:sp>
        <p:nvSpPr>
          <p:cNvPr id="362" name="Google Shape;362;gbf1d83ae03_0_772: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dirty="0"/>
          </a:p>
        </p:txBody>
      </p:sp>
      <p:sp>
        <p:nvSpPr>
          <p:cNvPr id="363" name="Google Shape;363;gbf1d83ae03_0_772: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7"/>
        <p:cNvGrpSpPr/>
        <p:nvPr/>
      </p:nvGrpSpPr>
      <p:grpSpPr>
        <a:xfrm>
          <a:off x="0" y="0"/>
          <a:ext cx="0" cy="0"/>
          <a:chOff x="0" y="0"/>
          <a:chExt cx="0" cy="0"/>
        </a:xfrm>
      </p:grpSpPr>
      <p:sp>
        <p:nvSpPr>
          <p:cNvPr id="368" name="Google Shape;368;gbf1d83ae03_0_778: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69" name="Google Shape;369;gbf1d83ae03_0_778: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370" name="Google Shape;370;gbf1d83ae03_0_778:notes"/>
          <p:cNvSpPr txBox="1">
            <a:spLocks noGrp="1"/>
          </p:cNvSpPr>
          <p:nvPr>
            <p:ph type="sldNum" idx="12"/>
          </p:nvPr>
        </p:nvSpPr>
        <p:spPr>
          <a:xfrm>
            <a:off x="3884613" y="8685213"/>
            <a:ext cx="2971800" cy="4572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16</a:t>
            </a:fld>
            <a:endParaRPr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4"/>
        <p:cNvGrpSpPr/>
        <p:nvPr/>
      </p:nvGrpSpPr>
      <p:grpSpPr>
        <a:xfrm>
          <a:off x="0" y="0"/>
          <a:ext cx="0" cy="0"/>
          <a:chOff x="0" y="0"/>
          <a:chExt cx="0" cy="0"/>
        </a:xfrm>
      </p:grpSpPr>
      <p:sp>
        <p:nvSpPr>
          <p:cNvPr id="375" name="Google Shape;375;gbf1d83ae03_0_786: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76" name="Google Shape;376;gbf1d83ae03_0_786: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377" name="Google Shape;377;gbf1d83ae03_0_786:notes"/>
          <p:cNvSpPr txBox="1">
            <a:spLocks noGrp="1"/>
          </p:cNvSpPr>
          <p:nvPr>
            <p:ph type="sldNum" idx="12"/>
          </p:nvPr>
        </p:nvSpPr>
        <p:spPr>
          <a:xfrm>
            <a:off x="3884613" y="8685213"/>
            <a:ext cx="2971800" cy="4572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17</a:t>
            </a:fld>
            <a:endParaRPr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1"/>
        <p:cNvGrpSpPr/>
        <p:nvPr/>
      </p:nvGrpSpPr>
      <p:grpSpPr>
        <a:xfrm>
          <a:off x="0" y="0"/>
          <a:ext cx="0" cy="0"/>
          <a:chOff x="0" y="0"/>
          <a:chExt cx="0" cy="0"/>
        </a:xfrm>
      </p:grpSpPr>
      <p:sp>
        <p:nvSpPr>
          <p:cNvPr id="382" name="Google Shape;382;gbf1d83ae03_0_794: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dirty="0"/>
          </a:p>
        </p:txBody>
      </p:sp>
      <p:sp>
        <p:nvSpPr>
          <p:cNvPr id="383" name="Google Shape;383;gbf1d83ae03_0_794: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7"/>
        <p:cNvGrpSpPr/>
        <p:nvPr/>
      </p:nvGrpSpPr>
      <p:grpSpPr>
        <a:xfrm>
          <a:off x="0" y="0"/>
          <a:ext cx="0" cy="0"/>
          <a:chOff x="0" y="0"/>
          <a:chExt cx="0" cy="0"/>
        </a:xfrm>
      </p:grpSpPr>
      <p:sp>
        <p:nvSpPr>
          <p:cNvPr id="388" name="Google Shape;388;gc0dab5b0d6_1_116: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89" name="Google Shape;389;gc0dab5b0d6_1_116: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390" name="Google Shape;390;gc0dab5b0d6_1_116:notes"/>
          <p:cNvSpPr txBox="1">
            <a:spLocks noGrp="1"/>
          </p:cNvSpPr>
          <p:nvPr>
            <p:ph type="sldNum" idx="12"/>
          </p:nvPr>
        </p:nvSpPr>
        <p:spPr>
          <a:xfrm>
            <a:off x="3884613" y="8685213"/>
            <a:ext cx="2971800" cy="4572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en-GB"/>
              <a:t>19</a:t>
            </a:fld>
            <a:endParaRPr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8"/>
        <p:cNvGrpSpPr/>
        <p:nvPr/>
      </p:nvGrpSpPr>
      <p:grpSpPr>
        <a:xfrm>
          <a:off x="0" y="0"/>
          <a:ext cx="0" cy="0"/>
          <a:chOff x="0" y="0"/>
          <a:chExt cx="0" cy="0"/>
        </a:xfrm>
      </p:grpSpPr>
      <p:sp>
        <p:nvSpPr>
          <p:cNvPr id="239" name="Google Shape;239;p2: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40" name="Google Shape;240;p2: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dirty="0"/>
          </a:p>
        </p:txBody>
      </p:sp>
      <p:sp>
        <p:nvSpPr>
          <p:cNvPr id="241" name="Google Shape;241;p2: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2</a:t>
            </a:fld>
            <a:endParaRPr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4"/>
        <p:cNvGrpSpPr/>
        <p:nvPr/>
      </p:nvGrpSpPr>
      <p:grpSpPr>
        <a:xfrm>
          <a:off x="0" y="0"/>
          <a:ext cx="0" cy="0"/>
          <a:chOff x="0" y="0"/>
          <a:chExt cx="0" cy="0"/>
        </a:xfrm>
      </p:grpSpPr>
      <p:sp>
        <p:nvSpPr>
          <p:cNvPr id="395" name="Google Shape;395;gc0dab5b0d6_1_122: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96" name="Google Shape;396;gc0dab5b0d6_1_122: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397" name="Google Shape;397;gc0dab5b0d6_1_122:notes"/>
          <p:cNvSpPr txBox="1">
            <a:spLocks noGrp="1"/>
          </p:cNvSpPr>
          <p:nvPr>
            <p:ph type="sldNum" idx="12"/>
          </p:nvPr>
        </p:nvSpPr>
        <p:spPr>
          <a:xfrm>
            <a:off x="3884613" y="8685213"/>
            <a:ext cx="2971800" cy="4572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en-GB"/>
              <a:t>20</a:t>
            </a:fld>
            <a:endParaRPr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2"/>
        <p:cNvGrpSpPr/>
        <p:nvPr/>
      </p:nvGrpSpPr>
      <p:grpSpPr>
        <a:xfrm>
          <a:off x="0" y="0"/>
          <a:ext cx="0" cy="0"/>
          <a:chOff x="0" y="0"/>
          <a:chExt cx="0" cy="0"/>
        </a:xfrm>
      </p:grpSpPr>
      <p:sp>
        <p:nvSpPr>
          <p:cNvPr id="403" name="Google Shape;403;gbf1d83ae03_0_799: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dirty="0"/>
          </a:p>
        </p:txBody>
      </p:sp>
      <p:sp>
        <p:nvSpPr>
          <p:cNvPr id="404" name="Google Shape;404;gbf1d83ae03_0_799: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9"/>
        <p:cNvGrpSpPr/>
        <p:nvPr/>
      </p:nvGrpSpPr>
      <p:grpSpPr>
        <a:xfrm>
          <a:off x="0" y="0"/>
          <a:ext cx="0" cy="0"/>
          <a:chOff x="0" y="0"/>
          <a:chExt cx="0" cy="0"/>
        </a:xfrm>
      </p:grpSpPr>
      <p:sp>
        <p:nvSpPr>
          <p:cNvPr id="410" name="Google Shape;410;gbf1d83ae03_0_804: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11" name="Google Shape;411;gbf1d83ae03_0_804: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412" name="Google Shape;412;gbf1d83ae03_0_804:notes"/>
          <p:cNvSpPr txBox="1">
            <a:spLocks noGrp="1"/>
          </p:cNvSpPr>
          <p:nvPr>
            <p:ph type="sldNum" idx="12"/>
          </p:nvPr>
        </p:nvSpPr>
        <p:spPr>
          <a:xfrm>
            <a:off x="3884613" y="8685213"/>
            <a:ext cx="2971800" cy="4572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22</a:t>
            </a:fld>
            <a:endParaRPr dirty="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5"/>
        <p:cNvGrpSpPr/>
        <p:nvPr/>
      </p:nvGrpSpPr>
      <p:grpSpPr>
        <a:xfrm>
          <a:off x="0" y="0"/>
          <a:ext cx="0" cy="0"/>
          <a:chOff x="0" y="0"/>
          <a:chExt cx="0" cy="0"/>
        </a:xfrm>
      </p:grpSpPr>
      <p:sp>
        <p:nvSpPr>
          <p:cNvPr id="416" name="Google Shape;416;p9: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dirty="0"/>
          </a:p>
        </p:txBody>
      </p:sp>
      <p:sp>
        <p:nvSpPr>
          <p:cNvPr id="417" name="Google Shape;417;p9: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9"/>
        <p:cNvGrpSpPr/>
        <p:nvPr/>
      </p:nvGrpSpPr>
      <p:grpSpPr>
        <a:xfrm>
          <a:off x="0" y="0"/>
          <a:ext cx="0" cy="0"/>
          <a:chOff x="0" y="0"/>
          <a:chExt cx="0" cy="0"/>
        </a:xfrm>
      </p:grpSpPr>
      <p:sp>
        <p:nvSpPr>
          <p:cNvPr id="440" name="Google Shape;440;p13: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dirty="0"/>
          </a:p>
        </p:txBody>
      </p:sp>
      <p:sp>
        <p:nvSpPr>
          <p:cNvPr id="441" name="Google Shape;441;p13: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5"/>
        <p:cNvGrpSpPr/>
        <p:nvPr/>
      </p:nvGrpSpPr>
      <p:grpSpPr>
        <a:xfrm>
          <a:off x="0" y="0"/>
          <a:ext cx="0" cy="0"/>
          <a:chOff x="0" y="0"/>
          <a:chExt cx="0" cy="0"/>
        </a:xfrm>
      </p:grpSpPr>
      <p:sp>
        <p:nvSpPr>
          <p:cNvPr id="246" name="Google Shape;246;p3: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47" name="Google Shape;247;p3: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dirty="0"/>
          </a:p>
        </p:txBody>
      </p:sp>
      <p:sp>
        <p:nvSpPr>
          <p:cNvPr id="248" name="Google Shape;248;p3: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3</a:t>
            </a:fld>
            <a:endParaRPr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2"/>
        <p:cNvGrpSpPr/>
        <p:nvPr/>
      </p:nvGrpSpPr>
      <p:grpSpPr>
        <a:xfrm>
          <a:off x="0" y="0"/>
          <a:ext cx="0" cy="0"/>
          <a:chOff x="0" y="0"/>
          <a:chExt cx="0" cy="0"/>
        </a:xfrm>
      </p:grpSpPr>
      <p:sp>
        <p:nvSpPr>
          <p:cNvPr id="253" name="Google Shape;253;p4: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dirty="0"/>
          </a:p>
        </p:txBody>
      </p:sp>
      <p:sp>
        <p:nvSpPr>
          <p:cNvPr id="254" name="Google Shape;254;p4: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9"/>
        <p:cNvGrpSpPr/>
        <p:nvPr/>
      </p:nvGrpSpPr>
      <p:grpSpPr>
        <a:xfrm>
          <a:off x="0" y="0"/>
          <a:ext cx="0" cy="0"/>
          <a:chOff x="0" y="0"/>
          <a:chExt cx="0" cy="0"/>
        </a:xfrm>
      </p:grpSpPr>
      <p:sp>
        <p:nvSpPr>
          <p:cNvPr id="260" name="Google Shape;260;p5: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dirty="0"/>
          </a:p>
        </p:txBody>
      </p:sp>
      <p:sp>
        <p:nvSpPr>
          <p:cNvPr id="261" name="Google Shape;261;p5: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3"/>
        <p:cNvGrpSpPr/>
        <p:nvPr/>
      </p:nvGrpSpPr>
      <p:grpSpPr>
        <a:xfrm>
          <a:off x="0" y="0"/>
          <a:ext cx="0" cy="0"/>
          <a:chOff x="0" y="0"/>
          <a:chExt cx="0" cy="0"/>
        </a:xfrm>
      </p:grpSpPr>
      <p:sp>
        <p:nvSpPr>
          <p:cNvPr id="284" name="Google Shape;284;gbf1d83ae03_0_236: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dirty="0"/>
          </a:p>
        </p:txBody>
      </p:sp>
      <p:sp>
        <p:nvSpPr>
          <p:cNvPr id="285" name="Google Shape;285;gbf1d83ae03_0_236: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9"/>
        <p:cNvGrpSpPr/>
        <p:nvPr/>
      </p:nvGrpSpPr>
      <p:grpSpPr>
        <a:xfrm>
          <a:off x="0" y="0"/>
          <a:ext cx="0" cy="0"/>
          <a:chOff x="0" y="0"/>
          <a:chExt cx="0" cy="0"/>
        </a:xfrm>
      </p:grpSpPr>
      <p:sp>
        <p:nvSpPr>
          <p:cNvPr id="290" name="Google Shape;290;gbf1d83ae03_0_118: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dirty="0"/>
          </a:p>
        </p:txBody>
      </p:sp>
      <p:sp>
        <p:nvSpPr>
          <p:cNvPr id="291" name="Google Shape;291;gbf1d83ae03_0_118: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6"/>
        <p:cNvGrpSpPr/>
        <p:nvPr/>
      </p:nvGrpSpPr>
      <p:grpSpPr>
        <a:xfrm>
          <a:off x="0" y="0"/>
          <a:ext cx="0" cy="0"/>
          <a:chOff x="0" y="0"/>
          <a:chExt cx="0" cy="0"/>
        </a:xfrm>
      </p:grpSpPr>
      <p:sp>
        <p:nvSpPr>
          <p:cNvPr id="297" name="Google Shape;297;p7: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dirty="0"/>
          </a:p>
        </p:txBody>
      </p:sp>
      <p:sp>
        <p:nvSpPr>
          <p:cNvPr id="298" name="Google Shape;298;p7: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8"/>
        <p:cNvGrpSpPr/>
        <p:nvPr/>
      </p:nvGrpSpPr>
      <p:grpSpPr>
        <a:xfrm>
          <a:off x="0" y="0"/>
          <a:ext cx="0" cy="0"/>
          <a:chOff x="0" y="0"/>
          <a:chExt cx="0" cy="0"/>
        </a:xfrm>
      </p:grpSpPr>
      <p:sp>
        <p:nvSpPr>
          <p:cNvPr id="309" name="Google Shape;309;gbf1d83ae03_0_473: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dirty="0"/>
          </a:p>
        </p:txBody>
      </p:sp>
      <p:sp>
        <p:nvSpPr>
          <p:cNvPr id="310" name="Google Shape;310;gbf1d83ae03_0_473: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2_Title Slide" type="title">
  <p:cSld name="TITLE">
    <p:spTree>
      <p:nvGrpSpPr>
        <p:cNvPr id="1" name="Shape 15"/>
        <p:cNvGrpSpPr/>
        <p:nvPr/>
      </p:nvGrpSpPr>
      <p:grpSpPr>
        <a:xfrm>
          <a:off x="0" y="0"/>
          <a:ext cx="0" cy="0"/>
          <a:chOff x="0" y="0"/>
          <a:chExt cx="0" cy="0"/>
        </a:xfrm>
      </p:grpSpPr>
      <p:pic>
        <p:nvPicPr>
          <p:cNvPr id="16" name="Google Shape;16;p15"/>
          <p:cNvPicPr preferRelativeResize="0"/>
          <p:nvPr/>
        </p:nvPicPr>
        <p:blipFill rotWithShape="1">
          <a:blip r:embed="rId2">
            <a:alphaModFix/>
          </a:blip>
          <a:srcRect b="15343"/>
          <a:stretch/>
        </p:blipFill>
        <p:spPr>
          <a:xfrm>
            <a:off x="0" y="0"/>
            <a:ext cx="9144000" cy="5805714"/>
          </a:xfrm>
          <a:prstGeom prst="rect">
            <a:avLst/>
          </a:prstGeom>
          <a:noFill/>
          <a:ln>
            <a:noFill/>
          </a:ln>
        </p:spPr>
      </p:pic>
      <p:sp>
        <p:nvSpPr>
          <p:cNvPr id="17" name="Google Shape;17;p15"/>
          <p:cNvSpPr txBox="1">
            <a:spLocks noGrp="1"/>
          </p:cNvSpPr>
          <p:nvPr>
            <p:ph type="ctrTitle"/>
          </p:nvPr>
        </p:nvSpPr>
        <p:spPr>
          <a:xfrm>
            <a:off x="685800" y="2130425"/>
            <a:ext cx="7772400" cy="1470025"/>
          </a:xfrm>
          <a:prstGeom prst="rect">
            <a:avLst/>
          </a:prstGeom>
          <a:noFill/>
          <a:ln>
            <a:noFill/>
          </a:ln>
        </p:spPr>
        <p:txBody>
          <a:bodyPr spcFirstLastPara="1" wrap="square" lIns="91425" tIns="45700" rIns="91425" bIns="45700" anchor="ctr" anchorCtr="0">
            <a:normAutofit/>
          </a:bodyPr>
          <a:lstStyle>
            <a:lvl1pPr lvl="0" algn="ctr">
              <a:lnSpc>
                <a:spcPct val="10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8" name="Google Shape;18;p15"/>
          <p:cNvSpPr txBox="1">
            <a:spLocks noGrp="1"/>
          </p:cNvSpPr>
          <p:nvPr>
            <p:ph type="subTitle" idx="1"/>
          </p:nvPr>
        </p:nvSpPr>
        <p:spPr>
          <a:xfrm>
            <a:off x="1371600" y="3886200"/>
            <a:ext cx="6400800" cy="1752600"/>
          </a:xfrm>
          <a:prstGeom prst="rect">
            <a:avLst/>
          </a:prstGeom>
          <a:noFill/>
          <a:ln>
            <a:noFill/>
          </a:ln>
        </p:spPr>
        <p:txBody>
          <a:bodyPr spcFirstLastPara="1" wrap="square" lIns="91425" tIns="45700" rIns="91425" bIns="45700" anchor="t" anchorCtr="0">
            <a:normAutofit/>
          </a:bodyPr>
          <a:lstStyle>
            <a:lvl1pPr lvl="0" algn="ctr">
              <a:lnSpc>
                <a:spcPct val="100000"/>
              </a:lnSpc>
              <a:spcBef>
                <a:spcPts val="640"/>
              </a:spcBef>
              <a:spcAft>
                <a:spcPts val="0"/>
              </a:spcAft>
              <a:buClr>
                <a:srgbClr val="888888"/>
              </a:buClr>
              <a:buSzPts val="3200"/>
              <a:buNone/>
              <a:defRPr>
                <a:solidFill>
                  <a:srgbClr val="888888"/>
                </a:solidFill>
              </a:defRPr>
            </a:lvl1pPr>
            <a:lvl2pPr lvl="1" algn="ctr">
              <a:lnSpc>
                <a:spcPct val="100000"/>
              </a:lnSpc>
              <a:spcBef>
                <a:spcPts val="560"/>
              </a:spcBef>
              <a:spcAft>
                <a:spcPts val="0"/>
              </a:spcAft>
              <a:buClr>
                <a:srgbClr val="888888"/>
              </a:buClr>
              <a:buSzPts val="2800"/>
              <a:buNone/>
              <a:defRPr>
                <a:solidFill>
                  <a:srgbClr val="888888"/>
                </a:solidFill>
              </a:defRPr>
            </a:lvl2pPr>
            <a:lvl3pPr lvl="2" algn="ctr">
              <a:lnSpc>
                <a:spcPct val="100000"/>
              </a:lnSpc>
              <a:spcBef>
                <a:spcPts val="480"/>
              </a:spcBef>
              <a:spcAft>
                <a:spcPts val="0"/>
              </a:spcAft>
              <a:buClr>
                <a:srgbClr val="888888"/>
              </a:buClr>
              <a:buSzPts val="2400"/>
              <a:buNone/>
              <a:defRPr>
                <a:solidFill>
                  <a:srgbClr val="888888"/>
                </a:solidFill>
              </a:defRPr>
            </a:lvl3pPr>
            <a:lvl4pPr lvl="3" algn="ctr">
              <a:lnSpc>
                <a:spcPct val="100000"/>
              </a:lnSpc>
              <a:spcBef>
                <a:spcPts val="400"/>
              </a:spcBef>
              <a:spcAft>
                <a:spcPts val="0"/>
              </a:spcAft>
              <a:buClr>
                <a:srgbClr val="888888"/>
              </a:buClr>
              <a:buSzPts val="2000"/>
              <a:buNone/>
              <a:defRPr>
                <a:solidFill>
                  <a:srgbClr val="888888"/>
                </a:solidFill>
              </a:defRPr>
            </a:lvl4pPr>
            <a:lvl5pPr lvl="4" algn="ctr">
              <a:lnSpc>
                <a:spcPct val="100000"/>
              </a:lnSpc>
              <a:spcBef>
                <a:spcPts val="400"/>
              </a:spcBef>
              <a:spcAft>
                <a:spcPts val="0"/>
              </a:spcAft>
              <a:buClr>
                <a:srgbClr val="888888"/>
              </a:buClr>
              <a:buSzPts val="2000"/>
              <a:buNone/>
              <a:defRPr>
                <a:solidFill>
                  <a:srgbClr val="888888"/>
                </a:solidFill>
              </a:defRPr>
            </a:lvl5pPr>
            <a:lvl6pPr lvl="5" algn="ctr">
              <a:lnSpc>
                <a:spcPct val="100000"/>
              </a:lnSpc>
              <a:spcBef>
                <a:spcPts val="400"/>
              </a:spcBef>
              <a:spcAft>
                <a:spcPts val="0"/>
              </a:spcAft>
              <a:buClr>
                <a:srgbClr val="888888"/>
              </a:buClr>
              <a:buSzPts val="2000"/>
              <a:buNone/>
              <a:defRPr>
                <a:solidFill>
                  <a:srgbClr val="888888"/>
                </a:solidFill>
              </a:defRPr>
            </a:lvl6pPr>
            <a:lvl7pPr lvl="6" algn="ctr">
              <a:lnSpc>
                <a:spcPct val="100000"/>
              </a:lnSpc>
              <a:spcBef>
                <a:spcPts val="400"/>
              </a:spcBef>
              <a:spcAft>
                <a:spcPts val="0"/>
              </a:spcAft>
              <a:buClr>
                <a:srgbClr val="888888"/>
              </a:buClr>
              <a:buSzPts val="2000"/>
              <a:buNone/>
              <a:defRPr>
                <a:solidFill>
                  <a:srgbClr val="888888"/>
                </a:solidFill>
              </a:defRPr>
            </a:lvl7pPr>
            <a:lvl8pPr lvl="7" algn="ctr">
              <a:lnSpc>
                <a:spcPct val="100000"/>
              </a:lnSpc>
              <a:spcBef>
                <a:spcPts val="400"/>
              </a:spcBef>
              <a:spcAft>
                <a:spcPts val="0"/>
              </a:spcAft>
              <a:buClr>
                <a:srgbClr val="888888"/>
              </a:buClr>
              <a:buSzPts val="2000"/>
              <a:buNone/>
              <a:defRPr>
                <a:solidFill>
                  <a:srgbClr val="888888"/>
                </a:solidFill>
              </a:defRPr>
            </a:lvl8pPr>
            <a:lvl9pPr lvl="8" algn="ctr">
              <a:lnSpc>
                <a:spcPct val="100000"/>
              </a:lnSpc>
              <a:spcBef>
                <a:spcPts val="400"/>
              </a:spcBef>
              <a:spcAft>
                <a:spcPts val="0"/>
              </a:spcAft>
              <a:buClr>
                <a:srgbClr val="888888"/>
              </a:buClr>
              <a:buSzPts val="2000"/>
              <a:buNone/>
              <a:defRPr>
                <a:solidFill>
                  <a:srgbClr val="888888"/>
                </a:solidFill>
              </a:defRPr>
            </a:lvl9pPr>
          </a:lstStyle>
          <a:p>
            <a:endParaRPr/>
          </a:p>
        </p:txBody>
      </p:sp>
      <p:pic>
        <p:nvPicPr>
          <p:cNvPr id="19" name="Google Shape;19;p15"/>
          <p:cNvPicPr preferRelativeResize="0"/>
          <p:nvPr/>
        </p:nvPicPr>
        <p:blipFill rotWithShape="1">
          <a:blip r:embed="rId3">
            <a:alphaModFix/>
          </a:blip>
          <a:srcRect/>
          <a:stretch/>
        </p:blipFill>
        <p:spPr>
          <a:xfrm>
            <a:off x="146526" y="5928233"/>
            <a:ext cx="700998" cy="700998"/>
          </a:xfrm>
          <a:prstGeom prst="rect">
            <a:avLst/>
          </a:prstGeom>
          <a:noFill/>
          <a:ln>
            <a:noFill/>
          </a:ln>
        </p:spPr>
      </p:pic>
      <p:sp>
        <p:nvSpPr>
          <p:cNvPr id="20" name="Google Shape;20;p15"/>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dirty="0"/>
          </a:p>
        </p:txBody>
      </p:sp>
      <p:sp>
        <p:nvSpPr>
          <p:cNvPr id="21" name="Google Shape;21;p15"/>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dirty="0"/>
          </a:p>
        </p:txBody>
      </p:sp>
      <p:sp>
        <p:nvSpPr>
          <p:cNvPr id="22" name="Google Shape;22;p15"/>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GB"/>
              <a:t>‹#›</a:t>
            </a:fld>
            <a:endParaRPr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77"/>
        <p:cNvGrpSpPr/>
        <p:nvPr/>
      </p:nvGrpSpPr>
      <p:grpSpPr>
        <a:xfrm>
          <a:off x="0" y="0"/>
          <a:ext cx="0" cy="0"/>
          <a:chOff x="0" y="0"/>
          <a:chExt cx="0" cy="0"/>
        </a:xfrm>
      </p:grpSpPr>
      <p:sp>
        <p:nvSpPr>
          <p:cNvPr id="78" name="Google Shape;78;p24"/>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rmAutofit/>
          </a:bodyPr>
          <a:lstStyle>
            <a:lvl1pPr lvl="0" algn="ctr">
              <a:lnSpc>
                <a:spcPct val="10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9" name="Google Shape;79;p24"/>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dirty="0"/>
          </a:p>
        </p:txBody>
      </p:sp>
      <p:sp>
        <p:nvSpPr>
          <p:cNvPr id="80" name="Google Shape;80;p24"/>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dirty="0"/>
          </a:p>
        </p:txBody>
      </p:sp>
      <p:sp>
        <p:nvSpPr>
          <p:cNvPr id="81" name="Google Shape;81;p24"/>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GB"/>
              <a:t>‹#›</a:t>
            </a:fld>
            <a:endParaRPr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82"/>
        <p:cNvGrpSpPr/>
        <p:nvPr/>
      </p:nvGrpSpPr>
      <p:grpSpPr>
        <a:xfrm>
          <a:off x="0" y="0"/>
          <a:ext cx="0" cy="0"/>
          <a:chOff x="0" y="0"/>
          <a:chExt cx="0" cy="0"/>
        </a:xfrm>
      </p:grpSpPr>
      <p:sp>
        <p:nvSpPr>
          <p:cNvPr id="83" name="Google Shape;83;p25"/>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dirty="0"/>
          </a:p>
        </p:txBody>
      </p:sp>
      <p:sp>
        <p:nvSpPr>
          <p:cNvPr id="84" name="Google Shape;84;p25"/>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dirty="0"/>
          </a:p>
        </p:txBody>
      </p:sp>
      <p:sp>
        <p:nvSpPr>
          <p:cNvPr id="85" name="Google Shape;85;p25"/>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GB"/>
              <a:t>‹#›</a:t>
            </a:fld>
            <a:endParaRPr dirty="0"/>
          </a:p>
        </p:txBody>
      </p:sp>
      <p:pic>
        <p:nvPicPr>
          <p:cNvPr id="86" name="Google Shape;86;p25"/>
          <p:cNvPicPr preferRelativeResize="0"/>
          <p:nvPr/>
        </p:nvPicPr>
        <p:blipFill rotWithShape="1">
          <a:blip r:embed="rId2">
            <a:alphaModFix/>
          </a:blip>
          <a:srcRect/>
          <a:stretch/>
        </p:blipFill>
        <p:spPr>
          <a:xfrm>
            <a:off x="0" y="0"/>
            <a:ext cx="9144000" cy="6858000"/>
          </a:xfrm>
          <a:prstGeom prst="rect">
            <a:avLst/>
          </a:prstGeom>
          <a:noFill/>
          <a:ln>
            <a:noFill/>
          </a:ln>
        </p:spPr>
      </p:pic>
      <p:sp>
        <p:nvSpPr>
          <p:cNvPr id="87" name="Google Shape;87;p25"/>
          <p:cNvSpPr txBox="1"/>
          <p:nvPr/>
        </p:nvSpPr>
        <p:spPr>
          <a:xfrm>
            <a:off x="278740" y="569174"/>
            <a:ext cx="4769510" cy="634020"/>
          </a:xfrm>
          <a:prstGeom prst="rect">
            <a:avLst/>
          </a:prstGeom>
          <a:noFill/>
          <a:ln>
            <a:noFill/>
          </a:ln>
        </p:spPr>
        <p:txBody>
          <a:bodyPr spcFirstLastPara="1" wrap="square" lIns="91425" tIns="45700" rIns="91425" bIns="45700" anchor="t" anchorCtr="0">
            <a:spAutoFit/>
          </a:bodyPr>
          <a:lstStyle/>
          <a:p>
            <a:pPr marL="0" marR="0" lvl="0" indent="0" algn="l" rtl="0">
              <a:lnSpc>
                <a:spcPct val="80000"/>
              </a:lnSpc>
              <a:spcBef>
                <a:spcPts val="0"/>
              </a:spcBef>
              <a:spcAft>
                <a:spcPts val="0"/>
              </a:spcAft>
              <a:buClr>
                <a:srgbClr val="000000"/>
              </a:buClr>
              <a:buSzPts val="4400"/>
              <a:buFont typeface="Arial"/>
              <a:buNone/>
            </a:pPr>
            <a:r>
              <a:rPr lang="en-GB" sz="4400" b="0" i="0" u="none" strike="noStrike" cap="none" dirty="0">
                <a:solidFill>
                  <a:schemeClr val="lt1"/>
                </a:solidFill>
                <a:latin typeface="Arial"/>
                <a:ea typeface="Arial"/>
                <a:cs typeface="Arial"/>
                <a:sym typeface="Arial"/>
              </a:rPr>
              <a:t>Any Questions?</a:t>
            </a:r>
            <a:endParaRPr sz="1400" b="0" i="0" u="none" strike="noStrike" cap="none" dirty="0">
              <a:solidFill>
                <a:srgbClr val="000000"/>
              </a:solidFill>
              <a:latin typeface="Arial"/>
              <a:ea typeface="Arial"/>
              <a:cs typeface="Arial"/>
              <a:sym typeface="Arial"/>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1_Blank">
  <p:cSld name="1_Blank">
    <p:spTree>
      <p:nvGrpSpPr>
        <p:cNvPr id="1" name="Shape 88"/>
        <p:cNvGrpSpPr/>
        <p:nvPr/>
      </p:nvGrpSpPr>
      <p:grpSpPr>
        <a:xfrm>
          <a:off x="0" y="0"/>
          <a:ext cx="0" cy="0"/>
          <a:chOff x="0" y="0"/>
          <a:chExt cx="0" cy="0"/>
        </a:xfrm>
      </p:grpSpPr>
      <p:sp>
        <p:nvSpPr>
          <p:cNvPr id="89" name="Google Shape;89;p26"/>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dirty="0"/>
          </a:p>
        </p:txBody>
      </p:sp>
      <p:sp>
        <p:nvSpPr>
          <p:cNvPr id="90" name="Google Shape;90;p26"/>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dirty="0"/>
          </a:p>
        </p:txBody>
      </p:sp>
      <p:sp>
        <p:nvSpPr>
          <p:cNvPr id="91" name="Google Shape;91;p26"/>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GB"/>
              <a:t>‹#›</a:t>
            </a:fld>
            <a:endParaRPr dirty="0"/>
          </a:p>
        </p:txBody>
      </p:sp>
      <p:pic>
        <p:nvPicPr>
          <p:cNvPr id="92" name="Google Shape;92;p26"/>
          <p:cNvPicPr preferRelativeResize="0"/>
          <p:nvPr/>
        </p:nvPicPr>
        <p:blipFill rotWithShape="1">
          <a:blip r:embed="rId2">
            <a:alphaModFix/>
          </a:blip>
          <a:srcRect/>
          <a:stretch/>
        </p:blipFill>
        <p:spPr>
          <a:xfrm>
            <a:off x="0" y="0"/>
            <a:ext cx="9144000" cy="6858000"/>
          </a:xfrm>
          <a:prstGeom prst="rect">
            <a:avLst/>
          </a:prstGeom>
          <a:noFill/>
          <a:ln>
            <a:noFill/>
          </a:ln>
        </p:spPr>
      </p:pic>
      <p:sp>
        <p:nvSpPr>
          <p:cNvPr id="93" name="Google Shape;93;p26"/>
          <p:cNvSpPr txBox="1"/>
          <p:nvPr/>
        </p:nvSpPr>
        <p:spPr>
          <a:xfrm>
            <a:off x="278740" y="569174"/>
            <a:ext cx="4769510" cy="634020"/>
          </a:xfrm>
          <a:prstGeom prst="rect">
            <a:avLst/>
          </a:prstGeom>
          <a:noFill/>
          <a:ln>
            <a:noFill/>
          </a:ln>
        </p:spPr>
        <p:txBody>
          <a:bodyPr spcFirstLastPara="1" wrap="square" lIns="91425" tIns="45700" rIns="91425" bIns="45700" anchor="t" anchorCtr="0">
            <a:spAutoFit/>
          </a:bodyPr>
          <a:lstStyle/>
          <a:p>
            <a:pPr marL="0" marR="0" lvl="0" indent="0" algn="l" rtl="0">
              <a:lnSpc>
                <a:spcPct val="80000"/>
              </a:lnSpc>
              <a:spcBef>
                <a:spcPts val="0"/>
              </a:spcBef>
              <a:spcAft>
                <a:spcPts val="0"/>
              </a:spcAft>
              <a:buClr>
                <a:srgbClr val="000000"/>
              </a:buClr>
              <a:buSzPts val="4400"/>
              <a:buFont typeface="Arial"/>
              <a:buNone/>
            </a:pPr>
            <a:r>
              <a:rPr lang="en-GB" sz="4400" b="0" i="0" u="none" strike="noStrike" cap="none" dirty="0">
                <a:solidFill>
                  <a:schemeClr val="lt1"/>
                </a:solidFill>
                <a:latin typeface="Arial"/>
                <a:ea typeface="Arial"/>
                <a:cs typeface="Arial"/>
                <a:sym typeface="Arial"/>
              </a:rPr>
              <a:t>Any Questions?</a:t>
            </a:r>
            <a:endParaRPr sz="1400" b="0" i="0" u="none" strike="noStrike" cap="none" dirty="0">
              <a:solidFill>
                <a:srgbClr val="000000"/>
              </a:solidFill>
              <a:latin typeface="Arial"/>
              <a:ea typeface="Arial"/>
              <a:cs typeface="Arial"/>
              <a:sym typeface="Arial"/>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94"/>
        <p:cNvGrpSpPr/>
        <p:nvPr/>
      </p:nvGrpSpPr>
      <p:grpSpPr>
        <a:xfrm>
          <a:off x="0" y="0"/>
          <a:ext cx="0" cy="0"/>
          <a:chOff x="0" y="0"/>
          <a:chExt cx="0" cy="0"/>
        </a:xfrm>
      </p:grpSpPr>
      <p:sp>
        <p:nvSpPr>
          <p:cNvPr id="95" name="Google Shape;95;p27"/>
          <p:cNvSpPr txBox="1">
            <a:spLocks noGrp="1"/>
          </p:cNvSpPr>
          <p:nvPr>
            <p:ph type="title"/>
          </p:nvPr>
        </p:nvSpPr>
        <p:spPr>
          <a:xfrm>
            <a:off x="457200" y="273050"/>
            <a:ext cx="3008313" cy="1162050"/>
          </a:xfrm>
          <a:prstGeom prst="rect">
            <a:avLst/>
          </a:prstGeom>
          <a:noFill/>
          <a:ln>
            <a:noFill/>
          </a:ln>
        </p:spPr>
        <p:txBody>
          <a:bodyPr spcFirstLastPara="1" wrap="square" lIns="91425" tIns="45700" rIns="91425" bIns="45700" anchor="b" anchorCtr="0">
            <a:normAutofit/>
          </a:bodyPr>
          <a:lstStyle>
            <a:lvl1pPr lvl="0" algn="l">
              <a:lnSpc>
                <a:spcPct val="100000"/>
              </a:lnSpc>
              <a:spcBef>
                <a:spcPts val="0"/>
              </a:spcBef>
              <a:spcAft>
                <a:spcPts val="0"/>
              </a:spcAft>
              <a:buClr>
                <a:schemeClr val="dk1"/>
              </a:buClr>
              <a:buSzPts val="2000"/>
              <a:buFont typeface="Calibri"/>
              <a:buNone/>
              <a:defRPr sz="2000" b="1"/>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96" name="Google Shape;96;p27"/>
          <p:cNvSpPr txBox="1">
            <a:spLocks noGrp="1"/>
          </p:cNvSpPr>
          <p:nvPr>
            <p:ph type="body" idx="1"/>
          </p:nvPr>
        </p:nvSpPr>
        <p:spPr>
          <a:xfrm>
            <a:off x="3575050" y="273050"/>
            <a:ext cx="5111750" cy="5853113"/>
          </a:xfrm>
          <a:prstGeom prst="rect">
            <a:avLst/>
          </a:prstGeom>
          <a:noFill/>
          <a:ln>
            <a:noFill/>
          </a:ln>
        </p:spPr>
        <p:txBody>
          <a:bodyPr spcFirstLastPara="1" wrap="square" lIns="91425" tIns="45700" rIns="91425" bIns="45700" anchor="t" anchorCtr="0">
            <a:normAutofit/>
          </a:bodyPr>
          <a:lstStyle>
            <a:lvl1pPr marL="457200" lvl="0" indent="-431800" algn="l">
              <a:lnSpc>
                <a:spcPct val="100000"/>
              </a:lnSpc>
              <a:spcBef>
                <a:spcPts val="640"/>
              </a:spcBef>
              <a:spcAft>
                <a:spcPts val="0"/>
              </a:spcAft>
              <a:buClr>
                <a:schemeClr val="dk1"/>
              </a:buClr>
              <a:buSzPts val="3200"/>
              <a:buChar char="•"/>
              <a:defRPr sz="3200"/>
            </a:lvl1pPr>
            <a:lvl2pPr marL="914400" lvl="1" indent="-406400" algn="l">
              <a:lnSpc>
                <a:spcPct val="100000"/>
              </a:lnSpc>
              <a:spcBef>
                <a:spcPts val="560"/>
              </a:spcBef>
              <a:spcAft>
                <a:spcPts val="0"/>
              </a:spcAft>
              <a:buClr>
                <a:schemeClr val="dk1"/>
              </a:buClr>
              <a:buSzPts val="2800"/>
              <a:buChar char="–"/>
              <a:defRPr sz="2800"/>
            </a:lvl2pPr>
            <a:lvl3pPr marL="1371600" lvl="2" indent="-381000" algn="l">
              <a:lnSpc>
                <a:spcPct val="100000"/>
              </a:lnSpc>
              <a:spcBef>
                <a:spcPts val="480"/>
              </a:spcBef>
              <a:spcAft>
                <a:spcPts val="0"/>
              </a:spcAft>
              <a:buClr>
                <a:schemeClr val="dk1"/>
              </a:buClr>
              <a:buSzPts val="2400"/>
              <a:buChar char="•"/>
              <a:defRPr sz="2400"/>
            </a:lvl3pPr>
            <a:lvl4pPr marL="1828800" lvl="3" indent="-355600" algn="l">
              <a:lnSpc>
                <a:spcPct val="100000"/>
              </a:lnSpc>
              <a:spcBef>
                <a:spcPts val="400"/>
              </a:spcBef>
              <a:spcAft>
                <a:spcPts val="0"/>
              </a:spcAft>
              <a:buClr>
                <a:schemeClr val="dk1"/>
              </a:buClr>
              <a:buSzPts val="2000"/>
              <a:buChar char="–"/>
              <a:defRPr sz="2000"/>
            </a:lvl4pPr>
            <a:lvl5pPr marL="2286000" lvl="4" indent="-355600" algn="l">
              <a:lnSpc>
                <a:spcPct val="100000"/>
              </a:lnSpc>
              <a:spcBef>
                <a:spcPts val="400"/>
              </a:spcBef>
              <a:spcAft>
                <a:spcPts val="0"/>
              </a:spcAft>
              <a:buClr>
                <a:schemeClr val="dk1"/>
              </a:buClr>
              <a:buSzPts val="2000"/>
              <a:buChar char="»"/>
              <a:defRPr sz="2000"/>
            </a:lvl5pPr>
            <a:lvl6pPr marL="2743200" lvl="5" indent="-355600" algn="l">
              <a:lnSpc>
                <a:spcPct val="100000"/>
              </a:lnSpc>
              <a:spcBef>
                <a:spcPts val="400"/>
              </a:spcBef>
              <a:spcAft>
                <a:spcPts val="0"/>
              </a:spcAft>
              <a:buClr>
                <a:schemeClr val="dk1"/>
              </a:buClr>
              <a:buSzPts val="2000"/>
              <a:buChar char="•"/>
              <a:defRPr sz="2000"/>
            </a:lvl6pPr>
            <a:lvl7pPr marL="3200400" lvl="6" indent="-355600" algn="l">
              <a:lnSpc>
                <a:spcPct val="100000"/>
              </a:lnSpc>
              <a:spcBef>
                <a:spcPts val="400"/>
              </a:spcBef>
              <a:spcAft>
                <a:spcPts val="0"/>
              </a:spcAft>
              <a:buClr>
                <a:schemeClr val="dk1"/>
              </a:buClr>
              <a:buSzPts val="2000"/>
              <a:buChar char="•"/>
              <a:defRPr sz="2000"/>
            </a:lvl7pPr>
            <a:lvl8pPr marL="3657600" lvl="7" indent="-355600" algn="l">
              <a:lnSpc>
                <a:spcPct val="100000"/>
              </a:lnSpc>
              <a:spcBef>
                <a:spcPts val="400"/>
              </a:spcBef>
              <a:spcAft>
                <a:spcPts val="0"/>
              </a:spcAft>
              <a:buClr>
                <a:schemeClr val="dk1"/>
              </a:buClr>
              <a:buSzPts val="2000"/>
              <a:buChar char="•"/>
              <a:defRPr sz="2000"/>
            </a:lvl8pPr>
            <a:lvl9pPr marL="4114800" lvl="8" indent="-355600" algn="l">
              <a:lnSpc>
                <a:spcPct val="100000"/>
              </a:lnSpc>
              <a:spcBef>
                <a:spcPts val="400"/>
              </a:spcBef>
              <a:spcAft>
                <a:spcPts val="0"/>
              </a:spcAft>
              <a:buClr>
                <a:schemeClr val="dk1"/>
              </a:buClr>
              <a:buSzPts val="2000"/>
              <a:buChar char="•"/>
              <a:defRPr sz="2000"/>
            </a:lvl9pPr>
          </a:lstStyle>
          <a:p>
            <a:endParaRPr/>
          </a:p>
        </p:txBody>
      </p:sp>
      <p:sp>
        <p:nvSpPr>
          <p:cNvPr id="97" name="Google Shape;97;p27"/>
          <p:cNvSpPr txBox="1">
            <a:spLocks noGrp="1"/>
          </p:cNvSpPr>
          <p:nvPr>
            <p:ph type="body" idx="2"/>
          </p:nvPr>
        </p:nvSpPr>
        <p:spPr>
          <a:xfrm>
            <a:off x="457200" y="1435100"/>
            <a:ext cx="3008313" cy="4691063"/>
          </a:xfrm>
          <a:prstGeom prst="rect">
            <a:avLst/>
          </a:prstGeom>
          <a:noFill/>
          <a:ln>
            <a:noFill/>
          </a:ln>
        </p:spPr>
        <p:txBody>
          <a:bodyPr spcFirstLastPara="1" wrap="square" lIns="91425" tIns="45700" rIns="91425" bIns="45700" anchor="t" anchorCtr="0">
            <a:normAutofit/>
          </a:bodyPr>
          <a:lstStyle>
            <a:lvl1pPr marL="457200" lvl="0" indent="-228600" algn="l">
              <a:lnSpc>
                <a:spcPct val="100000"/>
              </a:lnSpc>
              <a:spcBef>
                <a:spcPts val="280"/>
              </a:spcBef>
              <a:spcAft>
                <a:spcPts val="0"/>
              </a:spcAft>
              <a:buClr>
                <a:schemeClr val="dk1"/>
              </a:buClr>
              <a:buSzPts val="1400"/>
              <a:buNone/>
              <a:defRPr sz="1400"/>
            </a:lvl1pPr>
            <a:lvl2pPr marL="914400" lvl="1" indent="-228600" algn="l">
              <a:lnSpc>
                <a:spcPct val="100000"/>
              </a:lnSpc>
              <a:spcBef>
                <a:spcPts val="240"/>
              </a:spcBef>
              <a:spcAft>
                <a:spcPts val="0"/>
              </a:spcAft>
              <a:buClr>
                <a:schemeClr val="dk1"/>
              </a:buClr>
              <a:buSzPts val="1200"/>
              <a:buNone/>
              <a:defRPr sz="1200"/>
            </a:lvl2pPr>
            <a:lvl3pPr marL="1371600" lvl="2" indent="-228600" algn="l">
              <a:lnSpc>
                <a:spcPct val="100000"/>
              </a:lnSpc>
              <a:spcBef>
                <a:spcPts val="200"/>
              </a:spcBef>
              <a:spcAft>
                <a:spcPts val="0"/>
              </a:spcAft>
              <a:buClr>
                <a:schemeClr val="dk1"/>
              </a:buClr>
              <a:buSzPts val="1000"/>
              <a:buNone/>
              <a:defRPr sz="1000"/>
            </a:lvl3pPr>
            <a:lvl4pPr marL="1828800" lvl="3" indent="-228600" algn="l">
              <a:lnSpc>
                <a:spcPct val="100000"/>
              </a:lnSpc>
              <a:spcBef>
                <a:spcPts val="180"/>
              </a:spcBef>
              <a:spcAft>
                <a:spcPts val="0"/>
              </a:spcAft>
              <a:buClr>
                <a:schemeClr val="dk1"/>
              </a:buClr>
              <a:buSzPts val="900"/>
              <a:buNone/>
              <a:defRPr sz="900"/>
            </a:lvl4pPr>
            <a:lvl5pPr marL="2286000" lvl="4" indent="-228600" algn="l">
              <a:lnSpc>
                <a:spcPct val="100000"/>
              </a:lnSpc>
              <a:spcBef>
                <a:spcPts val="180"/>
              </a:spcBef>
              <a:spcAft>
                <a:spcPts val="0"/>
              </a:spcAft>
              <a:buClr>
                <a:schemeClr val="dk1"/>
              </a:buClr>
              <a:buSzPts val="900"/>
              <a:buNone/>
              <a:defRPr sz="900"/>
            </a:lvl5pPr>
            <a:lvl6pPr marL="2743200" lvl="5" indent="-228600" algn="l">
              <a:lnSpc>
                <a:spcPct val="100000"/>
              </a:lnSpc>
              <a:spcBef>
                <a:spcPts val="180"/>
              </a:spcBef>
              <a:spcAft>
                <a:spcPts val="0"/>
              </a:spcAft>
              <a:buClr>
                <a:schemeClr val="dk1"/>
              </a:buClr>
              <a:buSzPts val="900"/>
              <a:buNone/>
              <a:defRPr sz="900"/>
            </a:lvl6pPr>
            <a:lvl7pPr marL="3200400" lvl="6" indent="-228600" algn="l">
              <a:lnSpc>
                <a:spcPct val="100000"/>
              </a:lnSpc>
              <a:spcBef>
                <a:spcPts val="180"/>
              </a:spcBef>
              <a:spcAft>
                <a:spcPts val="0"/>
              </a:spcAft>
              <a:buClr>
                <a:schemeClr val="dk1"/>
              </a:buClr>
              <a:buSzPts val="900"/>
              <a:buNone/>
              <a:defRPr sz="900"/>
            </a:lvl7pPr>
            <a:lvl8pPr marL="3657600" lvl="7" indent="-228600" algn="l">
              <a:lnSpc>
                <a:spcPct val="100000"/>
              </a:lnSpc>
              <a:spcBef>
                <a:spcPts val="180"/>
              </a:spcBef>
              <a:spcAft>
                <a:spcPts val="0"/>
              </a:spcAft>
              <a:buClr>
                <a:schemeClr val="dk1"/>
              </a:buClr>
              <a:buSzPts val="900"/>
              <a:buNone/>
              <a:defRPr sz="900"/>
            </a:lvl8pPr>
            <a:lvl9pPr marL="4114800" lvl="8" indent="-228600" algn="l">
              <a:lnSpc>
                <a:spcPct val="100000"/>
              </a:lnSpc>
              <a:spcBef>
                <a:spcPts val="180"/>
              </a:spcBef>
              <a:spcAft>
                <a:spcPts val="0"/>
              </a:spcAft>
              <a:buClr>
                <a:schemeClr val="dk1"/>
              </a:buClr>
              <a:buSzPts val="900"/>
              <a:buNone/>
              <a:defRPr sz="900"/>
            </a:lvl9pPr>
          </a:lstStyle>
          <a:p>
            <a:endParaRPr/>
          </a:p>
        </p:txBody>
      </p:sp>
      <p:sp>
        <p:nvSpPr>
          <p:cNvPr id="98" name="Google Shape;98;p27"/>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dirty="0"/>
          </a:p>
        </p:txBody>
      </p:sp>
      <p:sp>
        <p:nvSpPr>
          <p:cNvPr id="99" name="Google Shape;99;p27"/>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dirty="0"/>
          </a:p>
        </p:txBody>
      </p:sp>
      <p:sp>
        <p:nvSpPr>
          <p:cNvPr id="100" name="Google Shape;100;p27"/>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GB"/>
              <a:t>‹#›</a:t>
            </a:fld>
            <a:endParaRPr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01"/>
        <p:cNvGrpSpPr/>
        <p:nvPr/>
      </p:nvGrpSpPr>
      <p:grpSpPr>
        <a:xfrm>
          <a:off x="0" y="0"/>
          <a:ext cx="0" cy="0"/>
          <a:chOff x="0" y="0"/>
          <a:chExt cx="0" cy="0"/>
        </a:xfrm>
      </p:grpSpPr>
      <p:sp>
        <p:nvSpPr>
          <p:cNvPr id="102" name="Google Shape;102;p28"/>
          <p:cNvSpPr txBox="1">
            <a:spLocks noGrp="1"/>
          </p:cNvSpPr>
          <p:nvPr>
            <p:ph type="title"/>
          </p:nvPr>
        </p:nvSpPr>
        <p:spPr>
          <a:xfrm>
            <a:off x="1792288" y="4800600"/>
            <a:ext cx="5486400" cy="566738"/>
          </a:xfrm>
          <a:prstGeom prst="rect">
            <a:avLst/>
          </a:prstGeom>
          <a:noFill/>
          <a:ln>
            <a:noFill/>
          </a:ln>
        </p:spPr>
        <p:txBody>
          <a:bodyPr spcFirstLastPara="1" wrap="square" lIns="91425" tIns="45700" rIns="91425" bIns="45700" anchor="b" anchorCtr="0">
            <a:normAutofit/>
          </a:bodyPr>
          <a:lstStyle>
            <a:lvl1pPr lvl="0" algn="l">
              <a:lnSpc>
                <a:spcPct val="100000"/>
              </a:lnSpc>
              <a:spcBef>
                <a:spcPts val="0"/>
              </a:spcBef>
              <a:spcAft>
                <a:spcPts val="0"/>
              </a:spcAft>
              <a:buClr>
                <a:schemeClr val="dk1"/>
              </a:buClr>
              <a:buSzPts val="2000"/>
              <a:buFont typeface="Calibri"/>
              <a:buNone/>
              <a:defRPr sz="2000" b="1"/>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03" name="Google Shape;103;p28"/>
          <p:cNvSpPr>
            <a:spLocks noGrp="1"/>
          </p:cNvSpPr>
          <p:nvPr>
            <p:ph type="pic" idx="2"/>
          </p:nvPr>
        </p:nvSpPr>
        <p:spPr>
          <a:xfrm>
            <a:off x="1792288" y="612775"/>
            <a:ext cx="5486400" cy="4114800"/>
          </a:xfrm>
          <a:prstGeom prst="rect">
            <a:avLst/>
          </a:prstGeom>
          <a:noFill/>
          <a:ln>
            <a:noFill/>
          </a:ln>
        </p:spPr>
        <p:txBody>
          <a:bodyPr spcFirstLastPara="1" wrap="square" lIns="91425" tIns="45700" rIns="91425" bIns="45700" anchor="t" anchorCtr="0">
            <a:normAutofit/>
          </a:bodyPr>
          <a:lstStyle>
            <a:lvl1pPr marR="0" lvl="0" algn="l" rtl="0">
              <a:lnSpc>
                <a:spcPct val="100000"/>
              </a:lnSpc>
              <a:spcBef>
                <a:spcPts val="640"/>
              </a:spcBef>
              <a:spcAft>
                <a:spcPts val="0"/>
              </a:spcAft>
              <a:buClr>
                <a:schemeClr val="dk1"/>
              </a:buClr>
              <a:buSzPts val="3200"/>
              <a:buFont typeface="Arial"/>
              <a:buNone/>
              <a:defRPr sz="3200" b="0" i="0" u="none" strike="noStrike" cap="none">
                <a:solidFill>
                  <a:schemeClr val="dk1"/>
                </a:solidFill>
                <a:latin typeface="Calibri"/>
                <a:ea typeface="Calibri"/>
                <a:cs typeface="Calibri"/>
                <a:sym typeface="Calibri"/>
              </a:defRPr>
            </a:lvl1pPr>
            <a:lvl2pPr marR="0" lvl="1" algn="l" rtl="0">
              <a:lnSpc>
                <a:spcPct val="100000"/>
              </a:lnSpc>
              <a:spcBef>
                <a:spcPts val="560"/>
              </a:spcBef>
              <a:spcAft>
                <a:spcPts val="0"/>
              </a:spcAft>
              <a:buClr>
                <a:schemeClr val="dk1"/>
              </a:buClr>
              <a:buSzPts val="2800"/>
              <a:buFont typeface="Arial"/>
              <a:buNone/>
              <a:defRPr sz="2800" b="0" i="0" u="none" strike="noStrike" cap="none">
                <a:solidFill>
                  <a:schemeClr val="dk1"/>
                </a:solidFill>
                <a:latin typeface="Calibri"/>
                <a:ea typeface="Calibri"/>
                <a:cs typeface="Calibri"/>
                <a:sym typeface="Calibri"/>
              </a:defRPr>
            </a:lvl2pPr>
            <a:lvl3pPr marR="0" lvl="2" algn="l" rtl="0">
              <a:lnSpc>
                <a:spcPct val="100000"/>
              </a:lnSpc>
              <a:spcBef>
                <a:spcPts val="48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3pPr>
            <a:lvl4pPr marR="0" lvl="3" algn="l" rtl="0">
              <a:lnSpc>
                <a:spcPct val="100000"/>
              </a:lnSpc>
              <a:spcBef>
                <a:spcPts val="4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4pPr>
            <a:lvl5pPr marR="0" lvl="4" algn="l" rtl="0">
              <a:lnSpc>
                <a:spcPct val="100000"/>
              </a:lnSpc>
              <a:spcBef>
                <a:spcPts val="4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5pPr>
            <a:lvl6pPr marR="0" lvl="5" algn="l" rtl="0">
              <a:lnSpc>
                <a:spcPct val="100000"/>
              </a:lnSpc>
              <a:spcBef>
                <a:spcPts val="4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6pPr>
            <a:lvl7pPr marR="0" lvl="6" algn="l" rtl="0">
              <a:lnSpc>
                <a:spcPct val="100000"/>
              </a:lnSpc>
              <a:spcBef>
                <a:spcPts val="4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7pPr>
            <a:lvl8pPr marR="0" lvl="7" algn="l" rtl="0">
              <a:lnSpc>
                <a:spcPct val="100000"/>
              </a:lnSpc>
              <a:spcBef>
                <a:spcPts val="4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8pPr>
            <a:lvl9pPr marR="0" lvl="8" algn="l" rtl="0">
              <a:lnSpc>
                <a:spcPct val="100000"/>
              </a:lnSpc>
              <a:spcBef>
                <a:spcPts val="4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9pPr>
          </a:lstStyle>
          <a:p>
            <a:endParaRPr dirty="0"/>
          </a:p>
        </p:txBody>
      </p:sp>
      <p:sp>
        <p:nvSpPr>
          <p:cNvPr id="104" name="Google Shape;104;p28"/>
          <p:cNvSpPr txBox="1">
            <a:spLocks noGrp="1"/>
          </p:cNvSpPr>
          <p:nvPr>
            <p:ph type="body" idx="1"/>
          </p:nvPr>
        </p:nvSpPr>
        <p:spPr>
          <a:xfrm>
            <a:off x="1792288" y="5367338"/>
            <a:ext cx="5486400" cy="804862"/>
          </a:xfrm>
          <a:prstGeom prst="rect">
            <a:avLst/>
          </a:prstGeom>
          <a:noFill/>
          <a:ln>
            <a:noFill/>
          </a:ln>
        </p:spPr>
        <p:txBody>
          <a:bodyPr spcFirstLastPara="1" wrap="square" lIns="91425" tIns="45700" rIns="91425" bIns="45700" anchor="t" anchorCtr="0">
            <a:normAutofit/>
          </a:bodyPr>
          <a:lstStyle>
            <a:lvl1pPr marL="457200" lvl="0" indent="-228600" algn="l">
              <a:lnSpc>
                <a:spcPct val="100000"/>
              </a:lnSpc>
              <a:spcBef>
                <a:spcPts val="280"/>
              </a:spcBef>
              <a:spcAft>
                <a:spcPts val="0"/>
              </a:spcAft>
              <a:buClr>
                <a:schemeClr val="dk1"/>
              </a:buClr>
              <a:buSzPts val="1400"/>
              <a:buNone/>
              <a:defRPr sz="1400"/>
            </a:lvl1pPr>
            <a:lvl2pPr marL="914400" lvl="1" indent="-228600" algn="l">
              <a:lnSpc>
                <a:spcPct val="100000"/>
              </a:lnSpc>
              <a:spcBef>
                <a:spcPts val="240"/>
              </a:spcBef>
              <a:spcAft>
                <a:spcPts val="0"/>
              </a:spcAft>
              <a:buClr>
                <a:schemeClr val="dk1"/>
              </a:buClr>
              <a:buSzPts val="1200"/>
              <a:buNone/>
              <a:defRPr sz="1200"/>
            </a:lvl2pPr>
            <a:lvl3pPr marL="1371600" lvl="2" indent="-228600" algn="l">
              <a:lnSpc>
                <a:spcPct val="100000"/>
              </a:lnSpc>
              <a:spcBef>
                <a:spcPts val="200"/>
              </a:spcBef>
              <a:spcAft>
                <a:spcPts val="0"/>
              </a:spcAft>
              <a:buClr>
                <a:schemeClr val="dk1"/>
              </a:buClr>
              <a:buSzPts val="1000"/>
              <a:buNone/>
              <a:defRPr sz="1000"/>
            </a:lvl3pPr>
            <a:lvl4pPr marL="1828800" lvl="3" indent="-228600" algn="l">
              <a:lnSpc>
                <a:spcPct val="100000"/>
              </a:lnSpc>
              <a:spcBef>
                <a:spcPts val="180"/>
              </a:spcBef>
              <a:spcAft>
                <a:spcPts val="0"/>
              </a:spcAft>
              <a:buClr>
                <a:schemeClr val="dk1"/>
              </a:buClr>
              <a:buSzPts val="900"/>
              <a:buNone/>
              <a:defRPr sz="900"/>
            </a:lvl4pPr>
            <a:lvl5pPr marL="2286000" lvl="4" indent="-228600" algn="l">
              <a:lnSpc>
                <a:spcPct val="100000"/>
              </a:lnSpc>
              <a:spcBef>
                <a:spcPts val="180"/>
              </a:spcBef>
              <a:spcAft>
                <a:spcPts val="0"/>
              </a:spcAft>
              <a:buClr>
                <a:schemeClr val="dk1"/>
              </a:buClr>
              <a:buSzPts val="900"/>
              <a:buNone/>
              <a:defRPr sz="900"/>
            </a:lvl5pPr>
            <a:lvl6pPr marL="2743200" lvl="5" indent="-228600" algn="l">
              <a:lnSpc>
                <a:spcPct val="100000"/>
              </a:lnSpc>
              <a:spcBef>
                <a:spcPts val="180"/>
              </a:spcBef>
              <a:spcAft>
                <a:spcPts val="0"/>
              </a:spcAft>
              <a:buClr>
                <a:schemeClr val="dk1"/>
              </a:buClr>
              <a:buSzPts val="900"/>
              <a:buNone/>
              <a:defRPr sz="900"/>
            </a:lvl6pPr>
            <a:lvl7pPr marL="3200400" lvl="6" indent="-228600" algn="l">
              <a:lnSpc>
                <a:spcPct val="100000"/>
              </a:lnSpc>
              <a:spcBef>
                <a:spcPts val="180"/>
              </a:spcBef>
              <a:spcAft>
                <a:spcPts val="0"/>
              </a:spcAft>
              <a:buClr>
                <a:schemeClr val="dk1"/>
              </a:buClr>
              <a:buSzPts val="900"/>
              <a:buNone/>
              <a:defRPr sz="900"/>
            </a:lvl7pPr>
            <a:lvl8pPr marL="3657600" lvl="7" indent="-228600" algn="l">
              <a:lnSpc>
                <a:spcPct val="100000"/>
              </a:lnSpc>
              <a:spcBef>
                <a:spcPts val="180"/>
              </a:spcBef>
              <a:spcAft>
                <a:spcPts val="0"/>
              </a:spcAft>
              <a:buClr>
                <a:schemeClr val="dk1"/>
              </a:buClr>
              <a:buSzPts val="900"/>
              <a:buNone/>
              <a:defRPr sz="900"/>
            </a:lvl8pPr>
            <a:lvl9pPr marL="4114800" lvl="8" indent="-228600" algn="l">
              <a:lnSpc>
                <a:spcPct val="100000"/>
              </a:lnSpc>
              <a:spcBef>
                <a:spcPts val="180"/>
              </a:spcBef>
              <a:spcAft>
                <a:spcPts val="0"/>
              </a:spcAft>
              <a:buClr>
                <a:schemeClr val="dk1"/>
              </a:buClr>
              <a:buSzPts val="900"/>
              <a:buNone/>
              <a:defRPr sz="900"/>
            </a:lvl9pPr>
          </a:lstStyle>
          <a:p>
            <a:endParaRPr/>
          </a:p>
        </p:txBody>
      </p:sp>
      <p:sp>
        <p:nvSpPr>
          <p:cNvPr id="105" name="Google Shape;105;p28"/>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dirty="0"/>
          </a:p>
        </p:txBody>
      </p:sp>
      <p:sp>
        <p:nvSpPr>
          <p:cNvPr id="106" name="Google Shape;106;p28"/>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dirty="0"/>
          </a:p>
        </p:txBody>
      </p:sp>
      <p:sp>
        <p:nvSpPr>
          <p:cNvPr id="107" name="Google Shape;107;p28"/>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GB"/>
              <a:t>‹#›</a:t>
            </a:fld>
            <a:endParaRPr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08"/>
        <p:cNvGrpSpPr/>
        <p:nvPr/>
      </p:nvGrpSpPr>
      <p:grpSpPr>
        <a:xfrm>
          <a:off x="0" y="0"/>
          <a:ext cx="0" cy="0"/>
          <a:chOff x="0" y="0"/>
          <a:chExt cx="0" cy="0"/>
        </a:xfrm>
      </p:grpSpPr>
      <p:sp>
        <p:nvSpPr>
          <p:cNvPr id="109" name="Google Shape;109;p29"/>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rmAutofit/>
          </a:bodyPr>
          <a:lstStyle>
            <a:lvl1pPr lvl="0" algn="ctr">
              <a:lnSpc>
                <a:spcPct val="10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10" name="Google Shape;110;p29"/>
          <p:cNvSpPr txBox="1">
            <a:spLocks noGrp="1"/>
          </p:cNvSpPr>
          <p:nvPr>
            <p:ph type="body" idx="1"/>
          </p:nvPr>
        </p:nvSpPr>
        <p:spPr>
          <a:xfrm rot="5400000">
            <a:off x="2309018" y="-251619"/>
            <a:ext cx="4525963" cy="822960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360"/>
              </a:spcBef>
              <a:spcAft>
                <a:spcPts val="0"/>
              </a:spcAft>
              <a:buClr>
                <a:schemeClr val="dk1"/>
              </a:buClr>
              <a:buSzPts val="1800"/>
              <a:buChar char="•"/>
              <a:defRPr/>
            </a:lvl1pPr>
            <a:lvl2pPr marL="914400" lvl="1" indent="-342900" algn="l">
              <a:lnSpc>
                <a:spcPct val="100000"/>
              </a:lnSpc>
              <a:spcBef>
                <a:spcPts val="360"/>
              </a:spcBef>
              <a:spcAft>
                <a:spcPts val="0"/>
              </a:spcAft>
              <a:buClr>
                <a:schemeClr val="dk1"/>
              </a:buClr>
              <a:buSzPts val="1800"/>
              <a:buChar char="–"/>
              <a:defRPr/>
            </a:lvl2pPr>
            <a:lvl3pPr marL="1371600" lvl="2" indent="-342900" algn="l">
              <a:lnSpc>
                <a:spcPct val="100000"/>
              </a:lnSpc>
              <a:spcBef>
                <a:spcPts val="360"/>
              </a:spcBef>
              <a:spcAft>
                <a:spcPts val="0"/>
              </a:spcAft>
              <a:buClr>
                <a:schemeClr val="dk1"/>
              </a:buClr>
              <a:buSzPts val="1800"/>
              <a:buChar char="•"/>
              <a:defRPr/>
            </a:lvl3pPr>
            <a:lvl4pPr marL="1828800" lvl="3" indent="-342900" algn="l">
              <a:lnSpc>
                <a:spcPct val="100000"/>
              </a:lnSpc>
              <a:spcBef>
                <a:spcPts val="360"/>
              </a:spcBef>
              <a:spcAft>
                <a:spcPts val="0"/>
              </a:spcAft>
              <a:buClr>
                <a:schemeClr val="dk1"/>
              </a:buClr>
              <a:buSzPts val="1800"/>
              <a:buChar char="–"/>
              <a:defRPr/>
            </a:lvl4pPr>
            <a:lvl5pPr marL="2286000" lvl="4" indent="-342900" algn="l">
              <a:lnSpc>
                <a:spcPct val="100000"/>
              </a:lnSpc>
              <a:spcBef>
                <a:spcPts val="360"/>
              </a:spcBef>
              <a:spcAft>
                <a:spcPts val="0"/>
              </a:spcAft>
              <a:buClr>
                <a:schemeClr val="dk1"/>
              </a:buClr>
              <a:buSzPts val="1800"/>
              <a:buChar char="»"/>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
        <p:nvSpPr>
          <p:cNvPr id="111" name="Google Shape;111;p29"/>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dirty="0"/>
          </a:p>
        </p:txBody>
      </p:sp>
      <p:sp>
        <p:nvSpPr>
          <p:cNvPr id="112" name="Google Shape;112;p29"/>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dirty="0"/>
          </a:p>
        </p:txBody>
      </p:sp>
      <p:sp>
        <p:nvSpPr>
          <p:cNvPr id="113" name="Google Shape;113;p29"/>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GB"/>
              <a:t>‹#›</a:t>
            </a:fld>
            <a:endParaRPr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14"/>
        <p:cNvGrpSpPr/>
        <p:nvPr/>
      </p:nvGrpSpPr>
      <p:grpSpPr>
        <a:xfrm>
          <a:off x="0" y="0"/>
          <a:ext cx="0" cy="0"/>
          <a:chOff x="0" y="0"/>
          <a:chExt cx="0" cy="0"/>
        </a:xfrm>
      </p:grpSpPr>
      <p:sp>
        <p:nvSpPr>
          <p:cNvPr id="115" name="Google Shape;115;p30"/>
          <p:cNvSpPr txBox="1">
            <a:spLocks noGrp="1"/>
          </p:cNvSpPr>
          <p:nvPr>
            <p:ph type="title"/>
          </p:nvPr>
        </p:nvSpPr>
        <p:spPr>
          <a:xfrm rot="5400000">
            <a:off x="4732337" y="2171700"/>
            <a:ext cx="5851525" cy="2057400"/>
          </a:xfrm>
          <a:prstGeom prst="rect">
            <a:avLst/>
          </a:prstGeom>
          <a:noFill/>
          <a:ln>
            <a:noFill/>
          </a:ln>
        </p:spPr>
        <p:txBody>
          <a:bodyPr spcFirstLastPara="1" wrap="square" lIns="91425" tIns="45700" rIns="91425" bIns="45700" anchor="ctr" anchorCtr="0">
            <a:normAutofit/>
          </a:bodyPr>
          <a:lstStyle>
            <a:lvl1pPr lvl="0" algn="ctr">
              <a:lnSpc>
                <a:spcPct val="10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16" name="Google Shape;116;p30"/>
          <p:cNvSpPr txBox="1">
            <a:spLocks noGrp="1"/>
          </p:cNvSpPr>
          <p:nvPr>
            <p:ph type="body" idx="1"/>
          </p:nvPr>
        </p:nvSpPr>
        <p:spPr>
          <a:xfrm rot="5400000">
            <a:off x="541338" y="190501"/>
            <a:ext cx="5851525" cy="601980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360"/>
              </a:spcBef>
              <a:spcAft>
                <a:spcPts val="0"/>
              </a:spcAft>
              <a:buClr>
                <a:schemeClr val="dk1"/>
              </a:buClr>
              <a:buSzPts val="1800"/>
              <a:buChar char="•"/>
              <a:defRPr/>
            </a:lvl1pPr>
            <a:lvl2pPr marL="914400" lvl="1" indent="-342900" algn="l">
              <a:lnSpc>
                <a:spcPct val="100000"/>
              </a:lnSpc>
              <a:spcBef>
                <a:spcPts val="360"/>
              </a:spcBef>
              <a:spcAft>
                <a:spcPts val="0"/>
              </a:spcAft>
              <a:buClr>
                <a:schemeClr val="dk1"/>
              </a:buClr>
              <a:buSzPts val="1800"/>
              <a:buChar char="–"/>
              <a:defRPr/>
            </a:lvl2pPr>
            <a:lvl3pPr marL="1371600" lvl="2" indent="-342900" algn="l">
              <a:lnSpc>
                <a:spcPct val="100000"/>
              </a:lnSpc>
              <a:spcBef>
                <a:spcPts val="360"/>
              </a:spcBef>
              <a:spcAft>
                <a:spcPts val="0"/>
              </a:spcAft>
              <a:buClr>
                <a:schemeClr val="dk1"/>
              </a:buClr>
              <a:buSzPts val="1800"/>
              <a:buChar char="•"/>
              <a:defRPr/>
            </a:lvl3pPr>
            <a:lvl4pPr marL="1828800" lvl="3" indent="-342900" algn="l">
              <a:lnSpc>
                <a:spcPct val="100000"/>
              </a:lnSpc>
              <a:spcBef>
                <a:spcPts val="360"/>
              </a:spcBef>
              <a:spcAft>
                <a:spcPts val="0"/>
              </a:spcAft>
              <a:buClr>
                <a:schemeClr val="dk1"/>
              </a:buClr>
              <a:buSzPts val="1800"/>
              <a:buChar char="–"/>
              <a:defRPr/>
            </a:lvl4pPr>
            <a:lvl5pPr marL="2286000" lvl="4" indent="-342900" algn="l">
              <a:lnSpc>
                <a:spcPct val="100000"/>
              </a:lnSpc>
              <a:spcBef>
                <a:spcPts val="360"/>
              </a:spcBef>
              <a:spcAft>
                <a:spcPts val="0"/>
              </a:spcAft>
              <a:buClr>
                <a:schemeClr val="dk1"/>
              </a:buClr>
              <a:buSzPts val="1800"/>
              <a:buChar char="»"/>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
        <p:nvSpPr>
          <p:cNvPr id="117" name="Google Shape;117;p30"/>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dirty="0"/>
          </a:p>
        </p:txBody>
      </p:sp>
      <p:sp>
        <p:nvSpPr>
          <p:cNvPr id="118" name="Google Shape;118;p30"/>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dirty="0"/>
          </a:p>
        </p:txBody>
      </p:sp>
      <p:sp>
        <p:nvSpPr>
          <p:cNvPr id="119" name="Google Shape;119;p30"/>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GB"/>
              <a:t>‹#›</a:t>
            </a:fld>
            <a:endParaRPr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2_Title Slide" type="title">
  <p:cSld name="TITLE">
    <p:spTree>
      <p:nvGrpSpPr>
        <p:cNvPr id="1" name="Shape 126"/>
        <p:cNvGrpSpPr/>
        <p:nvPr/>
      </p:nvGrpSpPr>
      <p:grpSpPr>
        <a:xfrm>
          <a:off x="0" y="0"/>
          <a:ext cx="0" cy="0"/>
          <a:chOff x="0" y="0"/>
          <a:chExt cx="0" cy="0"/>
        </a:xfrm>
      </p:grpSpPr>
      <p:pic>
        <p:nvPicPr>
          <p:cNvPr id="127" name="Google Shape;127;gbf1d83ae03_0_661"/>
          <p:cNvPicPr preferRelativeResize="0"/>
          <p:nvPr/>
        </p:nvPicPr>
        <p:blipFill rotWithShape="1">
          <a:blip r:embed="rId2">
            <a:alphaModFix/>
          </a:blip>
          <a:srcRect b="15340"/>
          <a:stretch/>
        </p:blipFill>
        <p:spPr>
          <a:xfrm>
            <a:off x="0" y="0"/>
            <a:ext cx="9144000" cy="5805715"/>
          </a:xfrm>
          <a:prstGeom prst="rect">
            <a:avLst/>
          </a:prstGeom>
          <a:noFill/>
          <a:ln>
            <a:noFill/>
          </a:ln>
        </p:spPr>
      </p:pic>
      <p:sp>
        <p:nvSpPr>
          <p:cNvPr id="128" name="Google Shape;128;gbf1d83ae03_0_661"/>
          <p:cNvSpPr txBox="1">
            <a:spLocks noGrp="1"/>
          </p:cNvSpPr>
          <p:nvPr>
            <p:ph type="ctrTitle"/>
          </p:nvPr>
        </p:nvSpPr>
        <p:spPr>
          <a:xfrm>
            <a:off x="685800" y="2130425"/>
            <a:ext cx="7772400" cy="1470000"/>
          </a:xfrm>
          <a:prstGeom prst="rect">
            <a:avLst/>
          </a:prstGeom>
          <a:noFill/>
          <a:ln>
            <a:noFill/>
          </a:ln>
        </p:spPr>
        <p:txBody>
          <a:bodyPr spcFirstLastPara="1" wrap="square" lIns="91425" tIns="45700" rIns="91425" bIns="45700" anchor="ctr" anchorCtr="0">
            <a:normAutofit/>
          </a:bodyPr>
          <a:lstStyle>
            <a:lvl1pPr lvl="0" algn="ctr" rtl="0">
              <a:lnSpc>
                <a:spcPct val="100000"/>
              </a:lnSpc>
              <a:spcBef>
                <a:spcPts val="0"/>
              </a:spcBef>
              <a:spcAft>
                <a:spcPts val="0"/>
              </a:spcAft>
              <a:buClr>
                <a:schemeClr val="dk1"/>
              </a:buClr>
              <a:buSzPts val="18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129" name="Google Shape;129;gbf1d83ae03_0_661"/>
          <p:cNvSpPr txBox="1">
            <a:spLocks noGrp="1"/>
          </p:cNvSpPr>
          <p:nvPr>
            <p:ph type="subTitle" idx="1"/>
          </p:nvPr>
        </p:nvSpPr>
        <p:spPr>
          <a:xfrm>
            <a:off x="1371600" y="3886200"/>
            <a:ext cx="6400800" cy="1752600"/>
          </a:xfrm>
          <a:prstGeom prst="rect">
            <a:avLst/>
          </a:prstGeom>
          <a:noFill/>
          <a:ln>
            <a:noFill/>
          </a:ln>
        </p:spPr>
        <p:txBody>
          <a:bodyPr spcFirstLastPara="1" wrap="square" lIns="91425" tIns="45700" rIns="91425" bIns="45700" anchor="t" anchorCtr="0">
            <a:normAutofit/>
          </a:bodyPr>
          <a:lstStyle>
            <a:lvl1pPr lvl="0" algn="ctr" rtl="0">
              <a:lnSpc>
                <a:spcPct val="100000"/>
              </a:lnSpc>
              <a:spcBef>
                <a:spcPts val="640"/>
              </a:spcBef>
              <a:spcAft>
                <a:spcPts val="0"/>
              </a:spcAft>
              <a:buClr>
                <a:srgbClr val="888888"/>
              </a:buClr>
              <a:buSzPts val="3200"/>
              <a:buNone/>
              <a:defRPr>
                <a:solidFill>
                  <a:srgbClr val="888888"/>
                </a:solidFill>
              </a:defRPr>
            </a:lvl1pPr>
            <a:lvl2pPr lvl="1" algn="ctr" rtl="0">
              <a:lnSpc>
                <a:spcPct val="100000"/>
              </a:lnSpc>
              <a:spcBef>
                <a:spcPts val="560"/>
              </a:spcBef>
              <a:spcAft>
                <a:spcPts val="0"/>
              </a:spcAft>
              <a:buClr>
                <a:srgbClr val="888888"/>
              </a:buClr>
              <a:buSzPts val="2800"/>
              <a:buNone/>
              <a:defRPr>
                <a:solidFill>
                  <a:srgbClr val="888888"/>
                </a:solidFill>
              </a:defRPr>
            </a:lvl2pPr>
            <a:lvl3pPr lvl="2" algn="ctr" rtl="0">
              <a:lnSpc>
                <a:spcPct val="100000"/>
              </a:lnSpc>
              <a:spcBef>
                <a:spcPts val="480"/>
              </a:spcBef>
              <a:spcAft>
                <a:spcPts val="0"/>
              </a:spcAft>
              <a:buClr>
                <a:srgbClr val="888888"/>
              </a:buClr>
              <a:buSzPts val="2400"/>
              <a:buNone/>
              <a:defRPr>
                <a:solidFill>
                  <a:srgbClr val="888888"/>
                </a:solidFill>
              </a:defRPr>
            </a:lvl3pPr>
            <a:lvl4pPr lvl="3" algn="ctr" rtl="0">
              <a:lnSpc>
                <a:spcPct val="100000"/>
              </a:lnSpc>
              <a:spcBef>
                <a:spcPts val="400"/>
              </a:spcBef>
              <a:spcAft>
                <a:spcPts val="0"/>
              </a:spcAft>
              <a:buClr>
                <a:srgbClr val="888888"/>
              </a:buClr>
              <a:buSzPts val="2000"/>
              <a:buNone/>
              <a:defRPr>
                <a:solidFill>
                  <a:srgbClr val="888888"/>
                </a:solidFill>
              </a:defRPr>
            </a:lvl4pPr>
            <a:lvl5pPr lvl="4" algn="ctr" rtl="0">
              <a:lnSpc>
                <a:spcPct val="100000"/>
              </a:lnSpc>
              <a:spcBef>
                <a:spcPts val="400"/>
              </a:spcBef>
              <a:spcAft>
                <a:spcPts val="0"/>
              </a:spcAft>
              <a:buClr>
                <a:srgbClr val="888888"/>
              </a:buClr>
              <a:buSzPts val="2000"/>
              <a:buNone/>
              <a:defRPr>
                <a:solidFill>
                  <a:srgbClr val="888888"/>
                </a:solidFill>
              </a:defRPr>
            </a:lvl5pPr>
            <a:lvl6pPr lvl="5" algn="ctr" rtl="0">
              <a:lnSpc>
                <a:spcPct val="100000"/>
              </a:lnSpc>
              <a:spcBef>
                <a:spcPts val="400"/>
              </a:spcBef>
              <a:spcAft>
                <a:spcPts val="0"/>
              </a:spcAft>
              <a:buClr>
                <a:srgbClr val="888888"/>
              </a:buClr>
              <a:buSzPts val="2000"/>
              <a:buNone/>
              <a:defRPr>
                <a:solidFill>
                  <a:srgbClr val="888888"/>
                </a:solidFill>
              </a:defRPr>
            </a:lvl6pPr>
            <a:lvl7pPr lvl="6" algn="ctr" rtl="0">
              <a:lnSpc>
                <a:spcPct val="100000"/>
              </a:lnSpc>
              <a:spcBef>
                <a:spcPts val="400"/>
              </a:spcBef>
              <a:spcAft>
                <a:spcPts val="0"/>
              </a:spcAft>
              <a:buClr>
                <a:srgbClr val="888888"/>
              </a:buClr>
              <a:buSzPts val="2000"/>
              <a:buNone/>
              <a:defRPr>
                <a:solidFill>
                  <a:srgbClr val="888888"/>
                </a:solidFill>
              </a:defRPr>
            </a:lvl7pPr>
            <a:lvl8pPr lvl="7" algn="ctr" rtl="0">
              <a:lnSpc>
                <a:spcPct val="100000"/>
              </a:lnSpc>
              <a:spcBef>
                <a:spcPts val="400"/>
              </a:spcBef>
              <a:spcAft>
                <a:spcPts val="0"/>
              </a:spcAft>
              <a:buClr>
                <a:srgbClr val="888888"/>
              </a:buClr>
              <a:buSzPts val="2000"/>
              <a:buNone/>
              <a:defRPr>
                <a:solidFill>
                  <a:srgbClr val="888888"/>
                </a:solidFill>
              </a:defRPr>
            </a:lvl8pPr>
            <a:lvl9pPr lvl="8" algn="ctr" rtl="0">
              <a:lnSpc>
                <a:spcPct val="100000"/>
              </a:lnSpc>
              <a:spcBef>
                <a:spcPts val="400"/>
              </a:spcBef>
              <a:spcAft>
                <a:spcPts val="0"/>
              </a:spcAft>
              <a:buClr>
                <a:srgbClr val="888888"/>
              </a:buClr>
              <a:buSzPts val="2000"/>
              <a:buNone/>
              <a:defRPr>
                <a:solidFill>
                  <a:srgbClr val="888888"/>
                </a:solidFill>
              </a:defRPr>
            </a:lvl9pPr>
          </a:lstStyle>
          <a:p>
            <a:endParaRPr/>
          </a:p>
        </p:txBody>
      </p:sp>
      <p:pic>
        <p:nvPicPr>
          <p:cNvPr id="130" name="Google Shape;130;gbf1d83ae03_0_661"/>
          <p:cNvPicPr preferRelativeResize="0"/>
          <p:nvPr/>
        </p:nvPicPr>
        <p:blipFill rotWithShape="1">
          <a:blip r:embed="rId3">
            <a:alphaModFix/>
          </a:blip>
          <a:srcRect/>
          <a:stretch/>
        </p:blipFill>
        <p:spPr>
          <a:xfrm>
            <a:off x="146526" y="5928233"/>
            <a:ext cx="700998" cy="700998"/>
          </a:xfrm>
          <a:prstGeom prst="rect">
            <a:avLst/>
          </a:prstGeom>
          <a:noFill/>
          <a:ln>
            <a:noFill/>
          </a:ln>
        </p:spPr>
      </p:pic>
      <p:sp>
        <p:nvSpPr>
          <p:cNvPr id="131" name="Google Shape;131;gbf1d83ae03_0_661"/>
          <p:cNvSpPr txBox="1">
            <a:spLocks noGrp="1"/>
          </p:cNvSpPr>
          <p:nvPr>
            <p:ph type="dt" idx="10"/>
          </p:nvPr>
        </p:nvSpPr>
        <p:spPr>
          <a:xfrm>
            <a:off x="457200" y="6356350"/>
            <a:ext cx="2133600" cy="365100"/>
          </a:xfrm>
          <a:prstGeom prst="rect">
            <a:avLst/>
          </a:prstGeom>
          <a:noFill/>
          <a:ln>
            <a:noFill/>
          </a:ln>
        </p:spPr>
        <p:txBody>
          <a:bodyPr spcFirstLastPara="1" wrap="square" lIns="91425" tIns="45700" rIns="91425" bIns="45700" anchor="ctr" anchorCtr="0">
            <a:noAutofit/>
          </a:bodyPr>
          <a:lstStyle>
            <a:lvl1pPr lvl="0" algn="l" rtl="0">
              <a:lnSpc>
                <a:spcPct val="100000"/>
              </a:lnSpc>
              <a:spcBef>
                <a:spcPts val="0"/>
              </a:spcBef>
              <a:spcAft>
                <a:spcPts val="0"/>
              </a:spcAft>
              <a:buSzPts val="14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dirty="0"/>
          </a:p>
        </p:txBody>
      </p:sp>
      <p:sp>
        <p:nvSpPr>
          <p:cNvPr id="132" name="Google Shape;132;gbf1d83ae03_0_661"/>
          <p:cNvSpPr txBox="1">
            <a:spLocks noGrp="1"/>
          </p:cNvSpPr>
          <p:nvPr>
            <p:ph type="ftr" idx="11"/>
          </p:nvPr>
        </p:nvSpPr>
        <p:spPr>
          <a:xfrm>
            <a:off x="3124200" y="6356350"/>
            <a:ext cx="2895600" cy="365100"/>
          </a:xfrm>
          <a:prstGeom prst="rect">
            <a:avLst/>
          </a:prstGeom>
          <a:noFill/>
          <a:ln>
            <a:noFill/>
          </a:ln>
        </p:spPr>
        <p:txBody>
          <a:bodyPr spcFirstLastPara="1" wrap="square" lIns="91425" tIns="45700" rIns="91425" bIns="45700" anchor="ctr" anchorCtr="0">
            <a:noAutofit/>
          </a:bodyPr>
          <a:lstStyle>
            <a:lvl1pPr lvl="0" algn="ctr" rtl="0">
              <a:lnSpc>
                <a:spcPct val="100000"/>
              </a:lnSpc>
              <a:spcBef>
                <a:spcPts val="0"/>
              </a:spcBef>
              <a:spcAft>
                <a:spcPts val="0"/>
              </a:spcAft>
              <a:buSzPts val="14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dirty="0"/>
          </a:p>
        </p:txBody>
      </p:sp>
      <p:sp>
        <p:nvSpPr>
          <p:cNvPr id="133" name="Google Shape;133;gbf1d83ae03_0_661"/>
          <p:cNvSpPr txBox="1">
            <a:spLocks noGrp="1"/>
          </p:cNvSpPr>
          <p:nvPr>
            <p:ph type="sldNum" idx="12"/>
          </p:nvPr>
        </p:nvSpPr>
        <p:spPr>
          <a:xfrm>
            <a:off x="6553200" y="6356350"/>
            <a:ext cx="2133600" cy="365100"/>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GB"/>
              <a:t>‹#›</a:t>
            </a:fld>
            <a:endParaRPr dirty="0"/>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Custom Layout">
  <p:cSld name="Custom Layout">
    <p:spTree>
      <p:nvGrpSpPr>
        <p:cNvPr id="1" name="Shape 134"/>
        <p:cNvGrpSpPr/>
        <p:nvPr/>
      </p:nvGrpSpPr>
      <p:grpSpPr>
        <a:xfrm>
          <a:off x="0" y="0"/>
          <a:ext cx="0" cy="0"/>
          <a:chOff x="0" y="0"/>
          <a:chExt cx="0" cy="0"/>
        </a:xfrm>
      </p:grpSpPr>
      <p:pic>
        <p:nvPicPr>
          <p:cNvPr id="135" name="Google Shape;135;gbf1d83ae03_0_669" descr="Y:\Tools and Systems\Educational Support\Marketing and Communications\Jay\Banners\Power Point\cbac-POWERPOINTheader.png"/>
          <p:cNvPicPr preferRelativeResize="0"/>
          <p:nvPr/>
        </p:nvPicPr>
        <p:blipFill rotWithShape="1">
          <a:blip r:embed="rId2">
            <a:alphaModFix/>
          </a:blip>
          <a:srcRect/>
          <a:stretch/>
        </p:blipFill>
        <p:spPr>
          <a:xfrm>
            <a:off x="-25400" y="-56278"/>
            <a:ext cx="9169400" cy="1334416"/>
          </a:xfrm>
          <a:prstGeom prst="rect">
            <a:avLst/>
          </a:prstGeom>
          <a:noFill/>
          <a:ln>
            <a:noFill/>
          </a:ln>
        </p:spPr>
      </p:pic>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1_Title Slide">
  <p:cSld name="1_Title Slide">
    <p:spTree>
      <p:nvGrpSpPr>
        <p:cNvPr id="1" name="Shape 136"/>
        <p:cNvGrpSpPr/>
        <p:nvPr/>
      </p:nvGrpSpPr>
      <p:grpSpPr>
        <a:xfrm>
          <a:off x="0" y="0"/>
          <a:ext cx="0" cy="0"/>
          <a:chOff x="0" y="0"/>
          <a:chExt cx="0" cy="0"/>
        </a:xfrm>
      </p:grpSpPr>
      <p:pic>
        <p:nvPicPr>
          <p:cNvPr id="137" name="Google Shape;137;gbf1d83ae03_0_671"/>
          <p:cNvPicPr preferRelativeResize="0"/>
          <p:nvPr/>
        </p:nvPicPr>
        <p:blipFill rotWithShape="1">
          <a:blip r:embed="rId2">
            <a:alphaModFix/>
          </a:blip>
          <a:srcRect b="15340"/>
          <a:stretch/>
        </p:blipFill>
        <p:spPr>
          <a:xfrm>
            <a:off x="0" y="0"/>
            <a:ext cx="9144000" cy="5805715"/>
          </a:xfrm>
          <a:prstGeom prst="rect">
            <a:avLst/>
          </a:prstGeom>
          <a:noFill/>
          <a:ln>
            <a:noFill/>
          </a:ln>
        </p:spPr>
      </p:pic>
      <p:sp>
        <p:nvSpPr>
          <p:cNvPr id="138" name="Google Shape;138;gbf1d83ae03_0_671"/>
          <p:cNvSpPr txBox="1">
            <a:spLocks noGrp="1"/>
          </p:cNvSpPr>
          <p:nvPr>
            <p:ph type="ctrTitle"/>
          </p:nvPr>
        </p:nvSpPr>
        <p:spPr>
          <a:xfrm>
            <a:off x="685800" y="2130425"/>
            <a:ext cx="7772400" cy="1470000"/>
          </a:xfrm>
          <a:prstGeom prst="rect">
            <a:avLst/>
          </a:prstGeom>
          <a:noFill/>
          <a:ln>
            <a:noFill/>
          </a:ln>
        </p:spPr>
        <p:txBody>
          <a:bodyPr spcFirstLastPara="1" wrap="square" lIns="91425" tIns="45700" rIns="91425" bIns="45700" anchor="ctr" anchorCtr="0">
            <a:normAutofit/>
          </a:bodyPr>
          <a:lstStyle>
            <a:lvl1pPr lvl="0" algn="ctr" rtl="0">
              <a:lnSpc>
                <a:spcPct val="100000"/>
              </a:lnSpc>
              <a:spcBef>
                <a:spcPts val="0"/>
              </a:spcBef>
              <a:spcAft>
                <a:spcPts val="0"/>
              </a:spcAft>
              <a:buClr>
                <a:schemeClr val="dk1"/>
              </a:buClr>
              <a:buSzPts val="18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139" name="Google Shape;139;gbf1d83ae03_0_671"/>
          <p:cNvSpPr txBox="1">
            <a:spLocks noGrp="1"/>
          </p:cNvSpPr>
          <p:nvPr>
            <p:ph type="subTitle" idx="1"/>
          </p:nvPr>
        </p:nvSpPr>
        <p:spPr>
          <a:xfrm>
            <a:off x="1371600" y="3886200"/>
            <a:ext cx="6400800" cy="1752600"/>
          </a:xfrm>
          <a:prstGeom prst="rect">
            <a:avLst/>
          </a:prstGeom>
          <a:noFill/>
          <a:ln>
            <a:noFill/>
          </a:ln>
        </p:spPr>
        <p:txBody>
          <a:bodyPr spcFirstLastPara="1" wrap="square" lIns="91425" tIns="45700" rIns="91425" bIns="45700" anchor="t" anchorCtr="0">
            <a:normAutofit/>
          </a:bodyPr>
          <a:lstStyle>
            <a:lvl1pPr lvl="0" algn="ctr" rtl="0">
              <a:lnSpc>
                <a:spcPct val="100000"/>
              </a:lnSpc>
              <a:spcBef>
                <a:spcPts val="640"/>
              </a:spcBef>
              <a:spcAft>
                <a:spcPts val="0"/>
              </a:spcAft>
              <a:buClr>
                <a:srgbClr val="888888"/>
              </a:buClr>
              <a:buSzPts val="3200"/>
              <a:buNone/>
              <a:defRPr>
                <a:solidFill>
                  <a:srgbClr val="888888"/>
                </a:solidFill>
              </a:defRPr>
            </a:lvl1pPr>
            <a:lvl2pPr lvl="1" algn="ctr" rtl="0">
              <a:lnSpc>
                <a:spcPct val="100000"/>
              </a:lnSpc>
              <a:spcBef>
                <a:spcPts val="560"/>
              </a:spcBef>
              <a:spcAft>
                <a:spcPts val="0"/>
              </a:spcAft>
              <a:buClr>
                <a:srgbClr val="888888"/>
              </a:buClr>
              <a:buSzPts val="2800"/>
              <a:buNone/>
              <a:defRPr>
                <a:solidFill>
                  <a:srgbClr val="888888"/>
                </a:solidFill>
              </a:defRPr>
            </a:lvl2pPr>
            <a:lvl3pPr lvl="2" algn="ctr" rtl="0">
              <a:lnSpc>
                <a:spcPct val="100000"/>
              </a:lnSpc>
              <a:spcBef>
                <a:spcPts val="480"/>
              </a:spcBef>
              <a:spcAft>
                <a:spcPts val="0"/>
              </a:spcAft>
              <a:buClr>
                <a:srgbClr val="888888"/>
              </a:buClr>
              <a:buSzPts val="2400"/>
              <a:buNone/>
              <a:defRPr>
                <a:solidFill>
                  <a:srgbClr val="888888"/>
                </a:solidFill>
              </a:defRPr>
            </a:lvl3pPr>
            <a:lvl4pPr lvl="3" algn="ctr" rtl="0">
              <a:lnSpc>
                <a:spcPct val="100000"/>
              </a:lnSpc>
              <a:spcBef>
                <a:spcPts val="400"/>
              </a:spcBef>
              <a:spcAft>
                <a:spcPts val="0"/>
              </a:spcAft>
              <a:buClr>
                <a:srgbClr val="888888"/>
              </a:buClr>
              <a:buSzPts val="2000"/>
              <a:buNone/>
              <a:defRPr>
                <a:solidFill>
                  <a:srgbClr val="888888"/>
                </a:solidFill>
              </a:defRPr>
            </a:lvl4pPr>
            <a:lvl5pPr lvl="4" algn="ctr" rtl="0">
              <a:lnSpc>
                <a:spcPct val="100000"/>
              </a:lnSpc>
              <a:spcBef>
                <a:spcPts val="400"/>
              </a:spcBef>
              <a:spcAft>
                <a:spcPts val="0"/>
              </a:spcAft>
              <a:buClr>
                <a:srgbClr val="888888"/>
              </a:buClr>
              <a:buSzPts val="2000"/>
              <a:buNone/>
              <a:defRPr>
                <a:solidFill>
                  <a:srgbClr val="888888"/>
                </a:solidFill>
              </a:defRPr>
            </a:lvl5pPr>
            <a:lvl6pPr lvl="5" algn="ctr" rtl="0">
              <a:lnSpc>
                <a:spcPct val="100000"/>
              </a:lnSpc>
              <a:spcBef>
                <a:spcPts val="400"/>
              </a:spcBef>
              <a:spcAft>
                <a:spcPts val="0"/>
              </a:spcAft>
              <a:buClr>
                <a:srgbClr val="888888"/>
              </a:buClr>
              <a:buSzPts val="2000"/>
              <a:buNone/>
              <a:defRPr>
                <a:solidFill>
                  <a:srgbClr val="888888"/>
                </a:solidFill>
              </a:defRPr>
            </a:lvl6pPr>
            <a:lvl7pPr lvl="6" algn="ctr" rtl="0">
              <a:lnSpc>
                <a:spcPct val="100000"/>
              </a:lnSpc>
              <a:spcBef>
                <a:spcPts val="400"/>
              </a:spcBef>
              <a:spcAft>
                <a:spcPts val="0"/>
              </a:spcAft>
              <a:buClr>
                <a:srgbClr val="888888"/>
              </a:buClr>
              <a:buSzPts val="2000"/>
              <a:buNone/>
              <a:defRPr>
                <a:solidFill>
                  <a:srgbClr val="888888"/>
                </a:solidFill>
              </a:defRPr>
            </a:lvl7pPr>
            <a:lvl8pPr lvl="7" algn="ctr" rtl="0">
              <a:lnSpc>
                <a:spcPct val="100000"/>
              </a:lnSpc>
              <a:spcBef>
                <a:spcPts val="400"/>
              </a:spcBef>
              <a:spcAft>
                <a:spcPts val="0"/>
              </a:spcAft>
              <a:buClr>
                <a:srgbClr val="888888"/>
              </a:buClr>
              <a:buSzPts val="2000"/>
              <a:buNone/>
              <a:defRPr>
                <a:solidFill>
                  <a:srgbClr val="888888"/>
                </a:solidFill>
              </a:defRPr>
            </a:lvl8pPr>
            <a:lvl9pPr lvl="8" algn="ctr" rtl="0">
              <a:lnSpc>
                <a:spcPct val="100000"/>
              </a:lnSpc>
              <a:spcBef>
                <a:spcPts val="400"/>
              </a:spcBef>
              <a:spcAft>
                <a:spcPts val="0"/>
              </a:spcAft>
              <a:buClr>
                <a:srgbClr val="888888"/>
              </a:buClr>
              <a:buSzPts val="2000"/>
              <a:buNone/>
              <a:defRPr>
                <a:solidFill>
                  <a:srgbClr val="888888"/>
                </a:solidFill>
              </a:defRPr>
            </a:lvl9pPr>
          </a:lstStyle>
          <a:p>
            <a:endParaRPr/>
          </a:p>
        </p:txBody>
      </p:sp>
      <p:pic>
        <p:nvPicPr>
          <p:cNvPr id="140" name="Google Shape;140;gbf1d83ae03_0_671" descr="Z:\Pictures\logos\WJEC_Logo_RGB.jpg"/>
          <p:cNvPicPr preferRelativeResize="0"/>
          <p:nvPr/>
        </p:nvPicPr>
        <p:blipFill rotWithShape="1">
          <a:blip r:embed="rId3">
            <a:alphaModFix/>
          </a:blip>
          <a:srcRect/>
          <a:stretch/>
        </p:blipFill>
        <p:spPr>
          <a:xfrm>
            <a:off x="146155" y="5928233"/>
            <a:ext cx="701740" cy="700998"/>
          </a:xfrm>
          <a:prstGeom prst="rect">
            <a:avLst/>
          </a:prstGeom>
          <a:noFill/>
          <a:ln>
            <a:noFill/>
          </a:ln>
        </p:spPr>
      </p:pic>
      <p:sp>
        <p:nvSpPr>
          <p:cNvPr id="141" name="Google Shape;141;gbf1d83ae03_0_671"/>
          <p:cNvSpPr txBox="1">
            <a:spLocks noGrp="1"/>
          </p:cNvSpPr>
          <p:nvPr>
            <p:ph type="dt" idx="10"/>
          </p:nvPr>
        </p:nvSpPr>
        <p:spPr>
          <a:xfrm>
            <a:off x="457200" y="6356350"/>
            <a:ext cx="2133600" cy="365100"/>
          </a:xfrm>
          <a:prstGeom prst="rect">
            <a:avLst/>
          </a:prstGeom>
          <a:noFill/>
          <a:ln>
            <a:noFill/>
          </a:ln>
        </p:spPr>
        <p:txBody>
          <a:bodyPr spcFirstLastPara="1" wrap="square" lIns="91425" tIns="45700" rIns="91425" bIns="45700" anchor="ctr" anchorCtr="0">
            <a:noAutofit/>
          </a:bodyPr>
          <a:lstStyle>
            <a:lvl1pPr lvl="0" algn="l" rtl="0">
              <a:lnSpc>
                <a:spcPct val="100000"/>
              </a:lnSpc>
              <a:spcBef>
                <a:spcPts val="0"/>
              </a:spcBef>
              <a:spcAft>
                <a:spcPts val="0"/>
              </a:spcAft>
              <a:buSzPts val="14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dirty="0"/>
          </a:p>
        </p:txBody>
      </p:sp>
      <p:sp>
        <p:nvSpPr>
          <p:cNvPr id="142" name="Google Shape;142;gbf1d83ae03_0_671"/>
          <p:cNvSpPr txBox="1">
            <a:spLocks noGrp="1"/>
          </p:cNvSpPr>
          <p:nvPr>
            <p:ph type="ftr" idx="11"/>
          </p:nvPr>
        </p:nvSpPr>
        <p:spPr>
          <a:xfrm>
            <a:off x="3124200" y="6356350"/>
            <a:ext cx="2895600" cy="365100"/>
          </a:xfrm>
          <a:prstGeom prst="rect">
            <a:avLst/>
          </a:prstGeom>
          <a:noFill/>
          <a:ln>
            <a:noFill/>
          </a:ln>
        </p:spPr>
        <p:txBody>
          <a:bodyPr spcFirstLastPara="1" wrap="square" lIns="91425" tIns="45700" rIns="91425" bIns="45700" anchor="ctr" anchorCtr="0">
            <a:noAutofit/>
          </a:bodyPr>
          <a:lstStyle>
            <a:lvl1pPr lvl="0" algn="ctr" rtl="0">
              <a:lnSpc>
                <a:spcPct val="100000"/>
              </a:lnSpc>
              <a:spcBef>
                <a:spcPts val="0"/>
              </a:spcBef>
              <a:spcAft>
                <a:spcPts val="0"/>
              </a:spcAft>
              <a:buSzPts val="14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dirty="0"/>
          </a:p>
        </p:txBody>
      </p:sp>
      <p:sp>
        <p:nvSpPr>
          <p:cNvPr id="143" name="Google Shape;143;gbf1d83ae03_0_671"/>
          <p:cNvSpPr txBox="1">
            <a:spLocks noGrp="1"/>
          </p:cNvSpPr>
          <p:nvPr>
            <p:ph type="sldNum" idx="12"/>
          </p:nvPr>
        </p:nvSpPr>
        <p:spPr>
          <a:xfrm>
            <a:off x="6553200" y="6356350"/>
            <a:ext cx="2133600" cy="365100"/>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GB"/>
              <a:t>‹#›</a:t>
            </a:fld>
            <a:endParaRPr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Custom Layout">
  <p:cSld name="Custom Layout">
    <p:spTree>
      <p:nvGrpSpPr>
        <p:cNvPr id="1" name="Shape 23"/>
        <p:cNvGrpSpPr/>
        <p:nvPr/>
      </p:nvGrpSpPr>
      <p:grpSpPr>
        <a:xfrm>
          <a:off x="0" y="0"/>
          <a:ext cx="0" cy="0"/>
          <a:chOff x="0" y="0"/>
          <a:chExt cx="0" cy="0"/>
        </a:xfrm>
      </p:grpSpPr>
      <p:pic>
        <p:nvPicPr>
          <p:cNvPr id="24" name="Google Shape;24;p16" descr="Y:\Tools and Systems\Educational Support\Marketing and Communications\Jay\Banners\Power Point\cbac-POWERPOINTheader.png"/>
          <p:cNvPicPr preferRelativeResize="0"/>
          <p:nvPr/>
        </p:nvPicPr>
        <p:blipFill rotWithShape="1">
          <a:blip r:embed="rId2">
            <a:alphaModFix/>
          </a:blip>
          <a:srcRect/>
          <a:stretch/>
        </p:blipFill>
        <p:spPr>
          <a:xfrm>
            <a:off x="-25400" y="-56278"/>
            <a:ext cx="9169400" cy="1334416"/>
          </a:xfrm>
          <a:prstGeom prst="rect">
            <a:avLst/>
          </a:prstGeom>
          <a:noFill/>
          <a:ln>
            <a:noFill/>
          </a:ln>
        </p:spPr>
      </p:pic>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Title Slide">
  <p:cSld name="Title Slide">
    <p:spTree>
      <p:nvGrpSpPr>
        <p:cNvPr id="1" name="Shape 144"/>
        <p:cNvGrpSpPr/>
        <p:nvPr/>
      </p:nvGrpSpPr>
      <p:grpSpPr>
        <a:xfrm>
          <a:off x="0" y="0"/>
          <a:ext cx="0" cy="0"/>
          <a:chOff x="0" y="0"/>
          <a:chExt cx="0" cy="0"/>
        </a:xfrm>
      </p:grpSpPr>
      <p:sp>
        <p:nvSpPr>
          <p:cNvPr id="145" name="Google Shape;145;gbf1d83ae03_0_679"/>
          <p:cNvSpPr txBox="1">
            <a:spLocks noGrp="1"/>
          </p:cNvSpPr>
          <p:nvPr>
            <p:ph type="ctrTitle"/>
          </p:nvPr>
        </p:nvSpPr>
        <p:spPr>
          <a:xfrm>
            <a:off x="685800" y="2130425"/>
            <a:ext cx="7772400" cy="1470000"/>
          </a:xfrm>
          <a:prstGeom prst="rect">
            <a:avLst/>
          </a:prstGeom>
          <a:noFill/>
          <a:ln>
            <a:noFill/>
          </a:ln>
        </p:spPr>
        <p:txBody>
          <a:bodyPr spcFirstLastPara="1" wrap="square" lIns="91425" tIns="45700" rIns="91425" bIns="45700" anchor="ctr" anchorCtr="0">
            <a:normAutofit/>
          </a:bodyPr>
          <a:lstStyle>
            <a:lvl1pPr lvl="0" algn="ctr" rtl="0">
              <a:lnSpc>
                <a:spcPct val="100000"/>
              </a:lnSpc>
              <a:spcBef>
                <a:spcPts val="0"/>
              </a:spcBef>
              <a:spcAft>
                <a:spcPts val="0"/>
              </a:spcAft>
              <a:buClr>
                <a:schemeClr val="dk1"/>
              </a:buClr>
              <a:buSzPts val="18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146" name="Google Shape;146;gbf1d83ae03_0_679"/>
          <p:cNvSpPr txBox="1">
            <a:spLocks noGrp="1"/>
          </p:cNvSpPr>
          <p:nvPr>
            <p:ph type="subTitle" idx="1"/>
          </p:nvPr>
        </p:nvSpPr>
        <p:spPr>
          <a:xfrm>
            <a:off x="1371600" y="3886200"/>
            <a:ext cx="6400800" cy="1752600"/>
          </a:xfrm>
          <a:prstGeom prst="rect">
            <a:avLst/>
          </a:prstGeom>
          <a:noFill/>
          <a:ln>
            <a:noFill/>
          </a:ln>
        </p:spPr>
        <p:txBody>
          <a:bodyPr spcFirstLastPara="1" wrap="square" lIns="91425" tIns="45700" rIns="91425" bIns="45700" anchor="t" anchorCtr="0">
            <a:normAutofit/>
          </a:bodyPr>
          <a:lstStyle>
            <a:lvl1pPr lvl="0" algn="ctr" rtl="0">
              <a:lnSpc>
                <a:spcPct val="100000"/>
              </a:lnSpc>
              <a:spcBef>
                <a:spcPts val="640"/>
              </a:spcBef>
              <a:spcAft>
                <a:spcPts val="0"/>
              </a:spcAft>
              <a:buClr>
                <a:srgbClr val="888888"/>
              </a:buClr>
              <a:buSzPts val="3200"/>
              <a:buNone/>
              <a:defRPr>
                <a:solidFill>
                  <a:srgbClr val="888888"/>
                </a:solidFill>
              </a:defRPr>
            </a:lvl1pPr>
            <a:lvl2pPr lvl="1" algn="ctr" rtl="0">
              <a:lnSpc>
                <a:spcPct val="100000"/>
              </a:lnSpc>
              <a:spcBef>
                <a:spcPts val="560"/>
              </a:spcBef>
              <a:spcAft>
                <a:spcPts val="0"/>
              </a:spcAft>
              <a:buClr>
                <a:srgbClr val="888888"/>
              </a:buClr>
              <a:buSzPts val="2800"/>
              <a:buNone/>
              <a:defRPr>
                <a:solidFill>
                  <a:srgbClr val="888888"/>
                </a:solidFill>
              </a:defRPr>
            </a:lvl2pPr>
            <a:lvl3pPr lvl="2" algn="ctr" rtl="0">
              <a:lnSpc>
                <a:spcPct val="100000"/>
              </a:lnSpc>
              <a:spcBef>
                <a:spcPts val="480"/>
              </a:spcBef>
              <a:spcAft>
                <a:spcPts val="0"/>
              </a:spcAft>
              <a:buClr>
                <a:srgbClr val="888888"/>
              </a:buClr>
              <a:buSzPts val="2400"/>
              <a:buNone/>
              <a:defRPr>
                <a:solidFill>
                  <a:srgbClr val="888888"/>
                </a:solidFill>
              </a:defRPr>
            </a:lvl3pPr>
            <a:lvl4pPr lvl="3" algn="ctr" rtl="0">
              <a:lnSpc>
                <a:spcPct val="100000"/>
              </a:lnSpc>
              <a:spcBef>
                <a:spcPts val="400"/>
              </a:spcBef>
              <a:spcAft>
                <a:spcPts val="0"/>
              </a:spcAft>
              <a:buClr>
                <a:srgbClr val="888888"/>
              </a:buClr>
              <a:buSzPts val="2000"/>
              <a:buNone/>
              <a:defRPr>
                <a:solidFill>
                  <a:srgbClr val="888888"/>
                </a:solidFill>
              </a:defRPr>
            </a:lvl4pPr>
            <a:lvl5pPr lvl="4" algn="ctr" rtl="0">
              <a:lnSpc>
                <a:spcPct val="100000"/>
              </a:lnSpc>
              <a:spcBef>
                <a:spcPts val="400"/>
              </a:spcBef>
              <a:spcAft>
                <a:spcPts val="0"/>
              </a:spcAft>
              <a:buClr>
                <a:srgbClr val="888888"/>
              </a:buClr>
              <a:buSzPts val="2000"/>
              <a:buNone/>
              <a:defRPr>
                <a:solidFill>
                  <a:srgbClr val="888888"/>
                </a:solidFill>
              </a:defRPr>
            </a:lvl5pPr>
            <a:lvl6pPr lvl="5" algn="ctr" rtl="0">
              <a:lnSpc>
                <a:spcPct val="100000"/>
              </a:lnSpc>
              <a:spcBef>
                <a:spcPts val="400"/>
              </a:spcBef>
              <a:spcAft>
                <a:spcPts val="0"/>
              </a:spcAft>
              <a:buClr>
                <a:srgbClr val="888888"/>
              </a:buClr>
              <a:buSzPts val="2000"/>
              <a:buNone/>
              <a:defRPr>
                <a:solidFill>
                  <a:srgbClr val="888888"/>
                </a:solidFill>
              </a:defRPr>
            </a:lvl6pPr>
            <a:lvl7pPr lvl="6" algn="ctr" rtl="0">
              <a:lnSpc>
                <a:spcPct val="100000"/>
              </a:lnSpc>
              <a:spcBef>
                <a:spcPts val="400"/>
              </a:spcBef>
              <a:spcAft>
                <a:spcPts val="0"/>
              </a:spcAft>
              <a:buClr>
                <a:srgbClr val="888888"/>
              </a:buClr>
              <a:buSzPts val="2000"/>
              <a:buNone/>
              <a:defRPr>
                <a:solidFill>
                  <a:srgbClr val="888888"/>
                </a:solidFill>
              </a:defRPr>
            </a:lvl7pPr>
            <a:lvl8pPr lvl="7" algn="ctr" rtl="0">
              <a:lnSpc>
                <a:spcPct val="100000"/>
              </a:lnSpc>
              <a:spcBef>
                <a:spcPts val="400"/>
              </a:spcBef>
              <a:spcAft>
                <a:spcPts val="0"/>
              </a:spcAft>
              <a:buClr>
                <a:srgbClr val="888888"/>
              </a:buClr>
              <a:buSzPts val="2000"/>
              <a:buNone/>
              <a:defRPr>
                <a:solidFill>
                  <a:srgbClr val="888888"/>
                </a:solidFill>
              </a:defRPr>
            </a:lvl8pPr>
            <a:lvl9pPr lvl="8" algn="ctr" rtl="0">
              <a:lnSpc>
                <a:spcPct val="100000"/>
              </a:lnSpc>
              <a:spcBef>
                <a:spcPts val="400"/>
              </a:spcBef>
              <a:spcAft>
                <a:spcPts val="0"/>
              </a:spcAft>
              <a:buClr>
                <a:srgbClr val="888888"/>
              </a:buClr>
              <a:buSzPts val="2000"/>
              <a:buNone/>
              <a:defRPr>
                <a:solidFill>
                  <a:srgbClr val="888888"/>
                </a:solidFill>
              </a:defRPr>
            </a:lvl9pPr>
          </a:lstStyle>
          <a:p>
            <a:endParaRPr/>
          </a:p>
        </p:txBody>
      </p:sp>
      <p:sp>
        <p:nvSpPr>
          <p:cNvPr id="147" name="Google Shape;147;gbf1d83ae03_0_679"/>
          <p:cNvSpPr txBox="1">
            <a:spLocks noGrp="1"/>
          </p:cNvSpPr>
          <p:nvPr>
            <p:ph type="dt" idx="10"/>
          </p:nvPr>
        </p:nvSpPr>
        <p:spPr>
          <a:xfrm>
            <a:off x="457200" y="6356350"/>
            <a:ext cx="2133600" cy="365100"/>
          </a:xfrm>
          <a:prstGeom prst="rect">
            <a:avLst/>
          </a:prstGeom>
          <a:noFill/>
          <a:ln>
            <a:noFill/>
          </a:ln>
        </p:spPr>
        <p:txBody>
          <a:bodyPr spcFirstLastPara="1" wrap="square" lIns="91425" tIns="45700" rIns="91425" bIns="45700" anchor="ctr" anchorCtr="0">
            <a:noAutofit/>
          </a:bodyPr>
          <a:lstStyle>
            <a:lvl1pPr lvl="0" algn="l" rtl="0">
              <a:lnSpc>
                <a:spcPct val="100000"/>
              </a:lnSpc>
              <a:spcBef>
                <a:spcPts val="0"/>
              </a:spcBef>
              <a:spcAft>
                <a:spcPts val="0"/>
              </a:spcAft>
              <a:buSzPts val="14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dirty="0"/>
          </a:p>
        </p:txBody>
      </p:sp>
      <p:sp>
        <p:nvSpPr>
          <p:cNvPr id="148" name="Google Shape;148;gbf1d83ae03_0_679"/>
          <p:cNvSpPr txBox="1">
            <a:spLocks noGrp="1"/>
          </p:cNvSpPr>
          <p:nvPr>
            <p:ph type="ftr" idx="11"/>
          </p:nvPr>
        </p:nvSpPr>
        <p:spPr>
          <a:xfrm>
            <a:off x="3124200" y="6356350"/>
            <a:ext cx="2895600" cy="365100"/>
          </a:xfrm>
          <a:prstGeom prst="rect">
            <a:avLst/>
          </a:prstGeom>
          <a:noFill/>
          <a:ln>
            <a:noFill/>
          </a:ln>
        </p:spPr>
        <p:txBody>
          <a:bodyPr spcFirstLastPara="1" wrap="square" lIns="91425" tIns="45700" rIns="91425" bIns="45700" anchor="ctr" anchorCtr="0">
            <a:noAutofit/>
          </a:bodyPr>
          <a:lstStyle>
            <a:lvl1pPr lvl="0" algn="ctr" rtl="0">
              <a:lnSpc>
                <a:spcPct val="100000"/>
              </a:lnSpc>
              <a:spcBef>
                <a:spcPts val="0"/>
              </a:spcBef>
              <a:spcAft>
                <a:spcPts val="0"/>
              </a:spcAft>
              <a:buSzPts val="14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dirty="0"/>
          </a:p>
        </p:txBody>
      </p:sp>
      <p:sp>
        <p:nvSpPr>
          <p:cNvPr id="149" name="Google Shape;149;gbf1d83ae03_0_679"/>
          <p:cNvSpPr txBox="1">
            <a:spLocks noGrp="1"/>
          </p:cNvSpPr>
          <p:nvPr>
            <p:ph type="sldNum" idx="12"/>
          </p:nvPr>
        </p:nvSpPr>
        <p:spPr>
          <a:xfrm>
            <a:off x="6553200" y="6356350"/>
            <a:ext cx="2133600" cy="365100"/>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GB"/>
              <a:t>‹#›</a:t>
            </a:fld>
            <a:endParaRPr dirty="0"/>
          </a:p>
        </p:txBody>
      </p:sp>
      <p:pic>
        <p:nvPicPr>
          <p:cNvPr id="150" name="Google Shape;150;gbf1d83ae03_0_679"/>
          <p:cNvPicPr preferRelativeResize="0"/>
          <p:nvPr/>
        </p:nvPicPr>
        <p:blipFill rotWithShape="1">
          <a:blip r:embed="rId2">
            <a:alphaModFix/>
          </a:blip>
          <a:srcRect l="12671" r="12790"/>
          <a:stretch/>
        </p:blipFill>
        <p:spPr>
          <a:xfrm>
            <a:off x="0" y="0"/>
            <a:ext cx="9144001" cy="6858000"/>
          </a:xfrm>
          <a:prstGeom prst="rect">
            <a:avLst/>
          </a:prstGeom>
          <a:noFill/>
          <a:ln>
            <a:noFill/>
          </a:ln>
        </p:spPr>
      </p:pic>
      <p:pic>
        <p:nvPicPr>
          <p:cNvPr id="151" name="Google Shape;151;gbf1d83ae03_0_679"/>
          <p:cNvPicPr preferRelativeResize="0"/>
          <p:nvPr/>
        </p:nvPicPr>
        <p:blipFill rotWithShape="1">
          <a:blip r:embed="rId3">
            <a:alphaModFix/>
          </a:blip>
          <a:srcRect/>
          <a:stretch/>
        </p:blipFill>
        <p:spPr>
          <a:xfrm>
            <a:off x="251520" y="5877272"/>
            <a:ext cx="792088" cy="791251"/>
          </a:xfrm>
          <a:prstGeom prst="rect">
            <a:avLst/>
          </a:prstGeom>
          <a:noFill/>
          <a:ln>
            <a:noFill/>
          </a:ln>
        </p:spPr>
      </p:pic>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52"/>
        <p:cNvGrpSpPr/>
        <p:nvPr/>
      </p:nvGrpSpPr>
      <p:grpSpPr>
        <a:xfrm>
          <a:off x="0" y="0"/>
          <a:ext cx="0" cy="0"/>
          <a:chOff x="0" y="0"/>
          <a:chExt cx="0" cy="0"/>
        </a:xfrm>
      </p:grpSpPr>
      <p:pic>
        <p:nvPicPr>
          <p:cNvPr id="153" name="Google Shape;153;gbf1d83ae03_0_687" descr="Y:\Tools and Systems\Educational Support\Marketing and Communications\Jay\Banners\Power Point\EDUQAS-POWERPOINTheader.png"/>
          <p:cNvPicPr preferRelativeResize="0"/>
          <p:nvPr/>
        </p:nvPicPr>
        <p:blipFill rotWithShape="1">
          <a:blip r:embed="rId2">
            <a:alphaModFix/>
          </a:blip>
          <a:srcRect/>
          <a:stretch/>
        </p:blipFill>
        <p:spPr>
          <a:xfrm>
            <a:off x="0" y="0"/>
            <a:ext cx="9144001" cy="1308919"/>
          </a:xfrm>
          <a:prstGeom prst="rect">
            <a:avLst/>
          </a:prstGeom>
          <a:noFill/>
          <a:ln>
            <a:noFill/>
          </a:ln>
        </p:spPr>
      </p:pic>
      <p:sp>
        <p:nvSpPr>
          <p:cNvPr id="154" name="Google Shape;154;gbf1d83ae03_0_687"/>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rmAutofit/>
          </a:bodyPr>
          <a:lstStyle>
            <a:lvl1pPr lvl="0" algn="ctr" rtl="0">
              <a:lnSpc>
                <a:spcPct val="100000"/>
              </a:lnSpc>
              <a:spcBef>
                <a:spcPts val="0"/>
              </a:spcBef>
              <a:spcAft>
                <a:spcPts val="0"/>
              </a:spcAft>
              <a:buClr>
                <a:schemeClr val="dk1"/>
              </a:buClr>
              <a:buSzPts val="18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155" name="Google Shape;155;gbf1d83ae03_0_687"/>
          <p:cNvSpPr txBox="1">
            <a:spLocks noGrp="1"/>
          </p:cNvSpPr>
          <p:nvPr>
            <p:ph type="body" idx="1"/>
          </p:nvPr>
        </p:nvSpPr>
        <p:spPr>
          <a:xfrm>
            <a:off x="457200" y="1600200"/>
            <a:ext cx="8229600" cy="4526100"/>
          </a:xfrm>
          <a:prstGeom prst="rect">
            <a:avLst/>
          </a:prstGeom>
          <a:noFill/>
          <a:ln>
            <a:noFill/>
          </a:ln>
        </p:spPr>
        <p:txBody>
          <a:bodyPr spcFirstLastPara="1" wrap="square" lIns="91425" tIns="45700" rIns="91425" bIns="45700" anchor="t" anchorCtr="0">
            <a:normAutofit/>
          </a:bodyPr>
          <a:lstStyle>
            <a:lvl1pPr marL="457200" lvl="0" indent="-342900" algn="l" rtl="0">
              <a:lnSpc>
                <a:spcPct val="100000"/>
              </a:lnSpc>
              <a:spcBef>
                <a:spcPts val="360"/>
              </a:spcBef>
              <a:spcAft>
                <a:spcPts val="0"/>
              </a:spcAft>
              <a:buClr>
                <a:schemeClr val="dk1"/>
              </a:buClr>
              <a:buSzPts val="1800"/>
              <a:buChar char="•"/>
              <a:defRPr/>
            </a:lvl1pPr>
            <a:lvl2pPr marL="914400" lvl="1" indent="-342900" algn="l" rtl="0">
              <a:lnSpc>
                <a:spcPct val="100000"/>
              </a:lnSpc>
              <a:spcBef>
                <a:spcPts val="360"/>
              </a:spcBef>
              <a:spcAft>
                <a:spcPts val="0"/>
              </a:spcAft>
              <a:buClr>
                <a:schemeClr val="dk1"/>
              </a:buClr>
              <a:buSzPts val="1800"/>
              <a:buChar char="–"/>
              <a:defRPr/>
            </a:lvl2pPr>
            <a:lvl3pPr marL="1371600" lvl="2" indent="-342900" algn="l" rtl="0">
              <a:lnSpc>
                <a:spcPct val="100000"/>
              </a:lnSpc>
              <a:spcBef>
                <a:spcPts val="360"/>
              </a:spcBef>
              <a:spcAft>
                <a:spcPts val="0"/>
              </a:spcAft>
              <a:buClr>
                <a:schemeClr val="dk1"/>
              </a:buClr>
              <a:buSzPts val="1800"/>
              <a:buChar char="•"/>
              <a:defRPr/>
            </a:lvl3pPr>
            <a:lvl4pPr marL="1828800" lvl="3" indent="-342900" algn="l" rtl="0">
              <a:lnSpc>
                <a:spcPct val="100000"/>
              </a:lnSpc>
              <a:spcBef>
                <a:spcPts val="360"/>
              </a:spcBef>
              <a:spcAft>
                <a:spcPts val="0"/>
              </a:spcAft>
              <a:buClr>
                <a:schemeClr val="dk1"/>
              </a:buClr>
              <a:buSzPts val="1800"/>
              <a:buChar char="–"/>
              <a:defRPr/>
            </a:lvl4pPr>
            <a:lvl5pPr marL="2286000" lvl="4" indent="-342900" algn="l" rtl="0">
              <a:lnSpc>
                <a:spcPct val="100000"/>
              </a:lnSpc>
              <a:spcBef>
                <a:spcPts val="360"/>
              </a:spcBef>
              <a:spcAft>
                <a:spcPts val="0"/>
              </a:spcAft>
              <a:buClr>
                <a:schemeClr val="dk1"/>
              </a:buClr>
              <a:buSzPts val="1800"/>
              <a:buChar char="»"/>
              <a:defRPr/>
            </a:lvl5pPr>
            <a:lvl6pPr marL="2743200" lvl="5" indent="-342900" algn="l" rtl="0">
              <a:lnSpc>
                <a:spcPct val="100000"/>
              </a:lnSpc>
              <a:spcBef>
                <a:spcPts val="360"/>
              </a:spcBef>
              <a:spcAft>
                <a:spcPts val="0"/>
              </a:spcAft>
              <a:buClr>
                <a:schemeClr val="dk1"/>
              </a:buClr>
              <a:buSzPts val="1800"/>
              <a:buChar char="•"/>
              <a:defRPr/>
            </a:lvl6pPr>
            <a:lvl7pPr marL="3200400" lvl="6" indent="-342900" algn="l" rtl="0">
              <a:lnSpc>
                <a:spcPct val="100000"/>
              </a:lnSpc>
              <a:spcBef>
                <a:spcPts val="360"/>
              </a:spcBef>
              <a:spcAft>
                <a:spcPts val="0"/>
              </a:spcAft>
              <a:buClr>
                <a:schemeClr val="dk1"/>
              </a:buClr>
              <a:buSzPts val="1800"/>
              <a:buChar char="•"/>
              <a:defRPr/>
            </a:lvl7pPr>
            <a:lvl8pPr marL="3657600" lvl="7" indent="-342900" algn="l" rtl="0">
              <a:lnSpc>
                <a:spcPct val="100000"/>
              </a:lnSpc>
              <a:spcBef>
                <a:spcPts val="360"/>
              </a:spcBef>
              <a:spcAft>
                <a:spcPts val="0"/>
              </a:spcAft>
              <a:buClr>
                <a:schemeClr val="dk1"/>
              </a:buClr>
              <a:buSzPts val="1800"/>
              <a:buChar char="•"/>
              <a:defRPr/>
            </a:lvl8pPr>
            <a:lvl9pPr marL="4114800" lvl="8" indent="-342900" algn="l" rtl="0">
              <a:lnSpc>
                <a:spcPct val="100000"/>
              </a:lnSpc>
              <a:spcBef>
                <a:spcPts val="360"/>
              </a:spcBef>
              <a:spcAft>
                <a:spcPts val="0"/>
              </a:spcAft>
              <a:buClr>
                <a:schemeClr val="dk1"/>
              </a:buClr>
              <a:buSzPts val="1800"/>
              <a:buChar char="•"/>
              <a:defRPr/>
            </a:lvl9pPr>
          </a:lstStyle>
          <a:p>
            <a:endParaRPr/>
          </a:p>
        </p:txBody>
      </p:sp>
      <p:sp>
        <p:nvSpPr>
          <p:cNvPr id="156" name="Google Shape;156;gbf1d83ae03_0_687"/>
          <p:cNvSpPr txBox="1">
            <a:spLocks noGrp="1"/>
          </p:cNvSpPr>
          <p:nvPr>
            <p:ph type="dt" idx="10"/>
          </p:nvPr>
        </p:nvSpPr>
        <p:spPr>
          <a:xfrm>
            <a:off x="457200" y="6356350"/>
            <a:ext cx="2133600" cy="365100"/>
          </a:xfrm>
          <a:prstGeom prst="rect">
            <a:avLst/>
          </a:prstGeom>
          <a:noFill/>
          <a:ln>
            <a:noFill/>
          </a:ln>
        </p:spPr>
        <p:txBody>
          <a:bodyPr spcFirstLastPara="1" wrap="square" lIns="91425" tIns="45700" rIns="91425" bIns="45700" anchor="ctr" anchorCtr="0">
            <a:noAutofit/>
          </a:bodyPr>
          <a:lstStyle>
            <a:lvl1pPr lvl="0" algn="l" rtl="0">
              <a:lnSpc>
                <a:spcPct val="100000"/>
              </a:lnSpc>
              <a:spcBef>
                <a:spcPts val="0"/>
              </a:spcBef>
              <a:spcAft>
                <a:spcPts val="0"/>
              </a:spcAft>
              <a:buSzPts val="14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dirty="0"/>
          </a:p>
        </p:txBody>
      </p:sp>
      <p:sp>
        <p:nvSpPr>
          <p:cNvPr id="157" name="Google Shape;157;gbf1d83ae03_0_687"/>
          <p:cNvSpPr txBox="1">
            <a:spLocks noGrp="1"/>
          </p:cNvSpPr>
          <p:nvPr>
            <p:ph type="ftr" idx="11"/>
          </p:nvPr>
        </p:nvSpPr>
        <p:spPr>
          <a:xfrm>
            <a:off x="3124200" y="6356350"/>
            <a:ext cx="2895600" cy="365100"/>
          </a:xfrm>
          <a:prstGeom prst="rect">
            <a:avLst/>
          </a:prstGeom>
          <a:noFill/>
          <a:ln>
            <a:noFill/>
          </a:ln>
        </p:spPr>
        <p:txBody>
          <a:bodyPr spcFirstLastPara="1" wrap="square" lIns="91425" tIns="45700" rIns="91425" bIns="45700" anchor="ctr" anchorCtr="0">
            <a:noAutofit/>
          </a:bodyPr>
          <a:lstStyle>
            <a:lvl1pPr lvl="0" algn="ctr" rtl="0">
              <a:lnSpc>
                <a:spcPct val="100000"/>
              </a:lnSpc>
              <a:spcBef>
                <a:spcPts val="0"/>
              </a:spcBef>
              <a:spcAft>
                <a:spcPts val="0"/>
              </a:spcAft>
              <a:buSzPts val="14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dirty="0"/>
          </a:p>
        </p:txBody>
      </p:sp>
      <p:sp>
        <p:nvSpPr>
          <p:cNvPr id="158" name="Google Shape;158;gbf1d83ae03_0_687"/>
          <p:cNvSpPr txBox="1">
            <a:spLocks noGrp="1"/>
          </p:cNvSpPr>
          <p:nvPr>
            <p:ph type="sldNum" idx="12"/>
          </p:nvPr>
        </p:nvSpPr>
        <p:spPr>
          <a:xfrm>
            <a:off x="6553200" y="6356350"/>
            <a:ext cx="2133600" cy="365100"/>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GB"/>
              <a:t>‹#›</a:t>
            </a:fld>
            <a:endParaRPr dirty="0"/>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1_Title and Content">
  <p:cSld name="1_Title and Content">
    <p:spTree>
      <p:nvGrpSpPr>
        <p:cNvPr id="1" name="Shape 159"/>
        <p:cNvGrpSpPr/>
        <p:nvPr/>
      </p:nvGrpSpPr>
      <p:grpSpPr>
        <a:xfrm>
          <a:off x="0" y="0"/>
          <a:ext cx="0" cy="0"/>
          <a:chOff x="0" y="0"/>
          <a:chExt cx="0" cy="0"/>
        </a:xfrm>
      </p:grpSpPr>
      <p:pic>
        <p:nvPicPr>
          <p:cNvPr id="160" name="Google Shape;160;gbf1d83ae03_0_694"/>
          <p:cNvPicPr preferRelativeResize="0"/>
          <p:nvPr/>
        </p:nvPicPr>
        <p:blipFill rotWithShape="1">
          <a:blip r:embed="rId2">
            <a:alphaModFix/>
          </a:blip>
          <a:srcRect/>
          <a:stretch/>
        </p:blipFill>
        <p:spPr>
          <a:xfrm>
            <a:off x="-8231" y="1911"/>
            <a:ext cx="9152233" cy="1265237"/>
          </a:xfrm>
          <a:prstGeom prst="rect">
            <a:avLst/>
          </a:prstGeom>
          <a:noFill/>
          <a:ln>
            <a:noFill/>
          </a:ln>
        </p:spPr>
      </p:pic>
      <p:sp>
        <p:nvSpPr>
          <p:cNvPr id="161" name="Google Shape;161;gbf1d83ae03_0_694"/>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rmAutofit/>
          </a:bodyPr>
          <a:lstStyle>
            <a:lvl1pPr lvl="0" algn="ctr" rtl="0">
              <a:lnSpc>
                <a:spcPct val="100000"/>
              </a:lnSpc>
              <a:spcBef>
                <a:spcPts val="0"/>
              </a:spcBef>
              <a:spcAft>
                <a:spcPts val="0"/>
              </a:spcAft>
              <a:buClr>
                <a:schemeClr val="dk1"/>
              </a:buClr>
              <a:buSzPts val="18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162" name="Google Shape;162;gbf1d83ae03_0_694"/>
          <p:cNvSpPr txBox="1">
            <a:spLocks noGrp="1"/>
          </p:cNvSpPr>
          <p:nvPr>
            <p:ph type="body" idx="1"/>
          </p:nvPr>
        </p:nvSpPr>
        <p:spPr>
          <a:xfrm>
            <a:off x="457200" y="1600200"/>
            <a:ext cx="8229600" cy="4526100"/>
          </a:xfrm>
          <a:prstGeom prst="rect">
            <a:avLst/>
          </a:prstGeom>
          <a:noFill/>
          <a:ln>
            <a:noFill/>
          </a:ln>
        </p:spPr>
        <p:txBody>
          <a:bodyPr spcFirstLastPara="1" wrap="square" lIns="91425" tIns="45700" rIns="91425" bIns="45700" anchor="t" anchorCtr="0">
            <a:normAutofit/>
          </a:bodyPr>
          <a:lstStyle>
            <a:lvl1pPr marL="457200" lvl="0" indent="-342900" algn="l" rtl="0">
              <a:lnSpc>
                <a:spcPct val="100000"/>
              </a:lnSpc>
              <a:spcBef>
                <a:spcPts val="360"/>
              </a:spcBef>
              <a:spcAft>
                <a:spcPts val="0"/>
              </a:spcAft>
              <a:buClr>
                <a:schemeClr val="dk1"/>
              </a:buClr>
              <a:buSzPts val="1800"/>
              <a:buChar char="•"/>
              <a:defRPr/>
            </a:lvl1pPr>
            <a:lvl2pPr marL="914400" lvl="1" indent="-342900" algn="l" rtl="0">
              <a:lnSpc>
                <a:spcPct val="100000"/>
              </a:lnSpc>
              <a:spcBef>
                <a:spcPts val="360"/>
              </a:spcBef>
              <a:spcAft>
                <a:spcPts val="0"/>
              </a:spcAft>
              <a:buClr>
                <a:schemeClr val="dk1"/>
              </a:buClr>
              <a:buSzPts val="1800"/>
              <a:buChar char="–"/>
              <a:defRPr/>
            </a:lvl2pPr>
            <a:lvl3pPr marL="1371600" lvl="2" indent="-342900" algn="l" rtl="0">
              <a:lnSpc>
                <a:spcPct val="100000"/>
              </a:lnSpc>
              <a:spcBef>
                <a:spcPts val="360"/>
              </a:spcBef>
              <a:spcAft>
                <a:spcPts val="0"/>
              </a:spcAft>
              <a:buClr>
                <a:schemeClr val="dk1"/>
              </a:buClr>
              <a:buSzPts val="1800"/>
              <a:buChar char="•"/>
              <a:defRPr/>
            </a:lvl3pPr>
            <a:lvl4pPr marL="1828800" lvl="3" indent="-342900" algn="l" rtl="0">
              <a:lnSpc>
                <a:spcPct val="100000"/>
              </a:lnSpc>
              <a:spcBef>
                <a:spcPts val="360"/>
              </a:spcBef>
              <a:spcAft>
                <a:spcPts val="0"/>
              </a:spcAft>
              <a:buClr>
                <a:schemeClr val="dk1"/>
              </a:buClr>
              <a:buSzPts val="1800"/>
              <a:buChar char="–"/>
              <a:defRPr/>
            </a:lvl4pPr>
            <a:lvl5pPr marL="2286000" lvl="4" indent="-342900" algn="l" rtl="0">
              <a:lnSpc>
                <a:spcPct val="100000"/>
              </a:lnSpc>
              <a:spcBef>
                <a:spcPts val="360"/>
              </a:spcBef>
              <a:spcAft>
                <a:spcPts val="0"/>
              </a:spcAft>
              <a:buClr>
                <a:schemeClr val="dk1"/>
              </a:buClr>
              <a:buSzPts val="1800"/>
              <a:buChar char="»"/>
              <a:defRPr/>
            </a:lvl5pPr>
            <a:lvl6pPr marL="2743200" lvl="5" indent="-342900" algn="l" rtl="0">
              <a:lnSpc>
                <a:spcPct val="100000"/>
              </a:lnSpc>
              <a:spcBef>
                <a:spcPts val="360"/>
              </a:spcBef>
              <a:spcAft>
                <a:spcPts val="0"/>
              </a:spcAft>
              <a:buClr>
                <a:schemeClr val="dk1"/>
              </a:buClr>
              <a:buSzPts val="1800"/>
              <a:buChar char="•"/>
              <a:defRPr/>
            </a:lvl6pPr>
            <a:lvl7pPr marL="3200400" lvl="6" indent="-342900" algn="l" rtl="0">
              <a:lnSpc>
                <a:spcPct val="100000"/>
              </a:lnSpc>
              <a:spcBef>
                <a:spcPts val="360"/>
              </a:spcBef>
              <a:spcAft>
                <a:spcPts val="0"/>
              </a:spcAft>
              <a:buClr>
                <a:schemeClr val="dk1"/>
              </a:buClr>
              <a:buSzPts val="1800"/>
              <a:buChar char="•"/>
              <a:defRPr/>
            </a:lvl7pPr>
            <a:lvl8pPr marL="3657600" lvl="7" indent="-342900" algn="l" rtl="0">
              <a:lnSpc>
                <a:spcPct val="100000"/>
              </a:lnSpc>
              <a:spcBef>
                <a:spcPts val="360"/>
              </a:spcBef>
              <a:spcAft>
                <a:spcPts val="0"/>
              </a:spcAft>
              <a:buClr>
                <a:schemeClr val="dk1"/>
              </a:buClr>
              <a:buSzPts val="1800"/>
              <a:buChar char="•"/>
              <a:defRPr/>
            </a:lvl8pPr>
            <a:lvl9pPr marL="4114800" lvl="8" indent="-342900" algn="l" rtl="0">
              <a:lnSpc>
                <a:spcPct val="100000"/>
              </a:lnSpc>
              <a:spcBef>
                <a:spcPts val="360"/>
              </a:spcBef>
              <a:spcAft>
                <a:spcPts val="0"/>
              </a:spcAft>
              <a:buClr>
                <a:schemeClr val="dk1"/>
              </a:buClr>
              <a:buSzPts val="1800"/>
              <a:buChar char="•"/>
              <a:defRPr/>
            </a:lvl9pPr>
          </a:lstStyle>
          <a:p>
            <a:endParaRPr/>
          </a:p>
        </p:txBody>
      </p:sp>
      <p:sp>
        <p:nvSpPr>
          <p:cNvPr id="163" name="Google Shape;163;gbf1d83ae03_0_694"/>
          <p:cNvSpPr txBox="1">
            <a:spLocks noGrp="1"/>
          </p:cNvSpPr>
          <p:nvPr>
            <p:ph type="dt" idx="10"/>
          </p:nvPr>
        </p:nvSpPr>
        <p:spPr>
          <a:xfrm>
            <a:off x="457200" y="6356350"/>
            <a:ext cx="2133600" cy="365100"/>
          </a:xfrm>
          <a:prstGeom prst="rect">
            <a:avLst/>
          </a:prstGeom>
          <a:noFill/>
          <a:ln>
            <a:noFill/>
          </a:ln>
        </p:spPr>
        <p:txBody>
          <a:bodyPr spcFirstLastPara="1" wrap="square" lIns="91425" tIns="45700" rIns="91425" bIns="45700" anchor="ctr" anchorCtr="0">
            <a:noAutofit/>
          </a:bodyPr>
          <a:lstStyle>
            <a:lvl1pPr lvl="0" algn="l" rtl="0">
              <a:lnSpc>
                <a:spcPct val="100000"/>
              </a:lnSpc>
              <a:spcBef>
                <a:spcPts val="0"/>
              </a:spcBef>
              <a:spcAft>
                <a:spcPts val="0"/>
              </a:spcAft>
              <a:buSzPts val="14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dirty="0"/>
          </a:p>
        </p:txBody>
      </p:sp>
      <p:sp>
        <p:nvSpPr>
          <p:cNvPr id="164" name="Google Shape;164;gbf1d83ae03_0_694"/>
          <p:cNvSpPr txBox="1">
            <a:spLocks noGrp="1"/>
          </p:cNvSpPr>
          <p:nvPr>
            <p:ph type="ftr" idx="11"/>
          </p:nvPr>
        </p:nvSpPr>
        <p:spPr>
          <a:xfrm>
            <a:off x="3124200" y="6356350"/>
            <a:ext cx="2895600" cy="365100"/>
          </a:xfrm>
          <a:prstGeom prst="rect">
            <a:avLst/>
          </a:prstGeom>
          <a:noFill/>
          <a:ln>
            <a:noFill/>
          </a:ln>
        </p:spPr>
        <p:txBody>
          <a:bodyPr spcFirstLastPara="1" wrap="square" lIns="91425" tIns="45700" rIns="91425" bIns="45700" anchor="ctr" anchorCtr="0">
            <a:noAutofit/>
          </a:bodyPr>
          <a:lstStyle>
            <a:lvl1pPr lvl="0" algn="ctr" rtl="0">
              <a:lnSpc>
                <a:spcPct val="100000"/>
              </a:lnSpc>
              <a:spcBef>
                <a:spcPts val="0"/>
              </a:spcBef>
              <a:spcAft>
                <a:spcPts val="0"/>
              </a:spcAft>
              <a:buSzPts val="14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dirty="0"/>
          </a:p>
        </p:txBody>
      </p:sp>
      <p:sp>
        <p:nvSpPr>
          <p:cNvPr id="165" name="Google Shape;165;gbf1d83ae03_0_694"/>
          <p:cNvSpPr txBox="1">
            <a:spLocks noGrp="1"/>
          </p:cNvSpPr>
          <p:nvPr>
            <p:ph type="sldNum" idx="12"/>
          </p:nvPr>
        </p:nvSpPr>
        <p:spPr>
          <a:xfrm>
            <a:off x="6553200" y="6356350"/>
            <a:ext cx="2133600" cy="365100"/>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GB"/>
              <a:t>‹#›</a:t>
            </a:fld>
            <a:endParaRPr dirty="0"/>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66"/>
        <p:cNvGrpSpPr/>
        <p:nvPr/>
      </p:nvGrpSpPr>
      <p:grpSpPr>
        <a:xfrm>
          <a:off x="0" y="0"/>
          <a:ext cx="0" cy="0"/>
          <a:chOff x="0" y="0"/>
          <a:chExt cx="0" cy="0"/>
        </a:xfrm>
      </p:grpSpPr>
      <p:sp>
        <p:nvSpPr>
          <p:cNvPr id="167" name="Google Shape;167;gbf1d83ae03_0_701"/>
          <p:cNvSpPr txBox="1">
            <a:spLocks noGrp="1"/>
          </p:cNvSpPr>
          <p:nvPr>
            <p:ph type="title"/>
          </p:nvPr>
        </p:nvSpPr>
        <p:spPr>
          <a:xfrm>
            <a:off x="722313" y="4406900"/>
            <a:ext cx="7772400" cy="1362000"/>
          </a:xfrm>
          <a:prstGeom prst="rect">
            <a:avLst/>
          </a:prstGeom>
          <a:noFill/>
          <a:ln>
            <a:noFill/>
          </a:ln>
        </p:spPr>
        <p:txBody>
          <a:bodyPr spcFirstLastPara="1" wrap="square" lIns="91425" tIns="45700" rIns="91425" bIns="45700" anchor="t" anchorCtr="0">
            <a:normAutofit/>
          </a:bodyPr>
          <a:lstStyle>
            <a:lvl1pPr lvl="0" algn="l" rtl="0">
              <a:lnSpc>
                <a:spcPct val="100000"/>
              </a:lnSpc>
              <a:spcBef>
                <a:spcPts val="0"/>
              </a:spcBef>
              <a:spcAft>
                <a:spcPts val="0"/>
              </a:spcAft>
              <a:buClr>
                <a:schemeClr val="dk1"/>
              </a:buClr>
              <a:buSzPts val="4000"/>
              <a:buFont typeface="Calibri"/>
              <a:buNone/>
              <a:defRPr sz="4000" b="1" cap="none"/>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168" name="Google Shape;168;gbf1d83ae03_0_701"/>
          <p:cNvSpPr txBox="1">
            <a:spLocks noGrp="1"/>
          </p:cNvSpPr>
          <p:nvPr>
            <p:ph type="body" idx="1"/>
          </p:nvPr>
        </p:nvSpPr>
        <p:spPr>
          <a:xfrm>
            <a:off x="722313" y="2906713"/>
            <a:ext cx="7772400" cy="1500300"/>
          </a:xfrm>
          <a:prstGeom prst="rect">
            <a:avLst/>
          </a:prstGeom>
          <a:noFill/>
          <a:ln>
            <a:noFill/>
          </a:ln>
        </p:spPr>
        <p:txBody>
          <a:bodyPr spcFirstLastPara="1" wrap="square" lIns="91425" tIns="45700" rIns="91425" bIns="45700" anchor="b" anchorCtr="0">
            <a:normAutofit/>
          </a:bodyPr>
          <a:lstStyle>
            <a:lvl1pPr marL="457200" lvl="0" indent="-228600" algn="l" rtl="0">
              <a:lnSpc>
                <a:spcPct val="100000"/>
              </a:lnSpc>
              <a:spcBef>
                <a:spcPts val="400"/>
              </a:spcBef>
              <a:spcAft>
                <a:spcPts val="0"/>
              </a:spcAft>
              <a:buClr>
                <a:srgbClr val="888888"/>
              </a:buClr>
              <a:buSzPts val="2000"/>
              <a:buNone/>
              <a:defRPr sz="2000">
                <a:solidFill>
                  <a:srgbClr val="888888"/>
                </a:solidFill>
              </a:defRPr>
            </a:lvl1pPr>
            <a:lvl2pPr marL="914400" lvl="1" indent="-228600" algn="l" rtl="0">
              <a:lnSpc>
                <a:spcPct val="100000"/>
              </a:lnSpc>
              <a:spcBef>
                <a:spcPts val="360"/>
              </a:spcBef>
              <a:spcAft>
                <a:spcPts val="0"/>
              </a:spcAft>
              <a:buClr>
                <a:srgbClr val="888888"/>
              </a:buClr>
              <a:buSzPts val="1800"/>
              <a:buNone/>
              <a:defRPr sz="1800">
                <a:solidFill>
                  <a:srgbClr val="888888"/>
                </a:solidFill>
              </a:defRPr>
            </a:lvl2pPr>
            <a:lvl3pPr marL="1371600" lvl="2" indent="-228600" algn="l" rtl="0">
              <a:lnSpc>
                <a:spcPct val="100000"/>
              </a:lnSpc>
              <a:spcBef>
                <a:spcPts val="320"/>
              </a:spcBef>
              <a:spcAft>
                <a:spcPts val="0"/>
              </a:spcAft>
              <a:buClr>
                <a:srgbClr val="888888"/>
              </a:buClr>
              <a:buSzPts val="1600"/>
              <a:buNone/>
              <a:defRPr sz="1600">
                <a:solidFill>
                  <a:srgbClr val="888888"/>
                </a:solidFill>
              </a:defRPr>
            </a:lvl3pPr>
            <a:lvl4pPr marL="1828800" lvl="3" indent="-228600" algn="l" rtl="0">
              <a:lnSpc>
                <a:spcPct val="100000"/>
              </a:lnSpc>
              <a:spcBef>
                <a:spcPts val="280"/>
              </a:spcBef>
              <a:spcAft>
                <a:spcPts val="0"/>
              </a:spcAft>
              <a:buClr>
                <a:srgbClr val="888888"/>
              </a:buClr>
              <a:buSzPts val="1400"/>
              <a:buNone/>
              <a:defRPr sz="1400">
                <a:solidFill>
                  <a:srgbClr val="888888"/>
                </a:solidFill>
              </a:defRPr>
            </a:lvl4pPr>
            <a:lvl5pPr marL="2286000" lvl="4" indent="-228600" algn="l" rtl="0">
              <a:lnSpc>
                <a:spcPct val="100000"/>
              </a:lnSpc>
              <a:spcBef>
                <a:spcPts val="280"/>
              </a:spcBef>
              <a:spcAft>
                <a:spcPts val="0"/>
              </a:spcAft>
              <a:buClr>
                <a:srgbClr val="888888"/>
              </a:buClr>
              <a:buSzPts val="1400"/>
              <a:buNone/>
              <a:defRPr sz="1400">
                <a:solidFill>
                  <a:srgbClr val="888888"/>
                </a:solidFill>
              </a:defRPr>
            </a:lvl5pPr>
            <a:lvl6pPr marL="2743200" lvl="5" indent="-228600" algn="l" rtl="0">
              <a:lnSpc>
                <a:spcPct val="100000"/>
              </a:lnSpc>
              <a:spcBef>
                <a:spcPts val="280"/>
              </a:spcBef>
              <a:spcAft>
                <a:spcPts val="0"/>
              </a:spcAft>
              <a:buClr>
                <a:srgbClr val="888888"/>
              </a:buClr>
              <a:buSzPts val="1400"/>
              <a:buNone/>
              <a:defRPr sz="1400">
                <a:solidFill>
                  <a:srgbClr val="888888"/>
                </a:solidFill>
              </a:defRPr>
            </a:lvl6pPr>
            <a:lvl7pPr marL="3200400" lvl="6" indent="-228600" algn="l" rtl="0">
              <a:lnSpc>
                <a:spcPct val="100000"/>
              </a:lnSpc>
              <a:spcBef>
                <a:spcPts val="280"/>
              </a:spcBef>
              <a:spcAft>
                <a:spcPts val="0"/>
              </a:spcAft>
              <a:buClr>
                <a:srgbClr val="888888"/>
              </a:buClr>
              <a:buSzPts val="1400"/>
              <a:buNone/>
              <a:defRPr sz="1400">
                <a:solidFill>
                  <a:srgbClr val="888888"/>
                </a:solidFill>
              </a:defRPr>
            </a:lvl7pPr>
            <a:lvl8pPr marL="3657600" lvl="7" indent="-228600" algn="l" rtl="0">
              <a:lnSpc>
                <a:spcPct val="100000"/>
              </a:lnSpc>
              <a:spcBef>
                <a:spcPts val="280"/>
              </a:spcBef>
              <a:spcAft>
                <a:spcPts val="0"/>
              </a:spcAft>
              <a:buClr>
                <a:srgbClr val="888888"/>
              </a:buClr>
              <a:buSzPts val="1400"/>
              <a:buNone/>
              <a:defRPr sz="1400">
                <a:solidFill>
                  <a:srgbClr val="888888"/>
                </a:solidFill>
              </a:defRPr>
            </a:lvl8pPr>
            <a:lvl9pPr marL="4114800" lvl="8" indent="-228600" algn="l" rtl="0">
              <a:lnSpc>
                <a:spcPct val="100000"/>
              </a:lnSpc>
              <a:spcBef>
                <a:spcPts val="280"/>
              </a:spcBef>
              <a:spcAft>
                <a:spcPts val="0"/>
              </a:spcAft>
              <a:buClr>
                <a:srgbClr val="888888"/>
              </a:buClr>
              <a:buSzPts val="1400"/>
              <a:buNone/>
              <a:defRPr sz="1400">
                <a:solidFill>
                  <a:srgbClr val="888888"/>
                </a:solidFill>
              </a:defRPr>
            </a:lvl9pPr>
          </a:lstStyle>
          <a:p>
            <a:endParaRPr/>
          </a:p>
        </p:txBody>
      </p:sp>
      <p:sp>
        <p:nvSpPr>
          <p:cNvPr id="169" name="Google Shape;169;gbf1d83ae03_0_701"/>
          <p:cNvSpPr txBox="1">
            <a:spLocks noGrp="1"/>
          </p:cNvSpPr>
          <p:nvPr>
            <p:ph type="dt" idx="10"/>
          </p:nvPr>
        </p:nvSpPr>
        <p:spPr>
          <a:xfrm>
            <a:off x="457200" y="6356350"/>
            <a:ext cx="2133600" cy="365100"/>
          </a:xfrm>
          <a:prstGeom prst="rect">
            <a:avLst/>
          </a:prstGeom>
          <a:noFill/>
          <a:ln>
            <a:noFill/>
          </a:ln>
        </p:spPr>
        <p:txBody>
          <a:bodyPr spcFirstLastPara="1" wrap="square" lIns="91425" tIns="45700" rIns="91425" bIns="45700" anchor="ctr" anchorCtr="0">
            <a:noAutofit/>
          </a:bodyPr>
          <a:lstStyle>
            <a:lvl1pPr lvl="0" algn="l" rtl="0">
              <a:lnSpc>
                <a:spcPct val="100000"/>
              </a:lnSpc>
              <a:spcBef>
                <a:spcPts val="0"/>
              </a:spcBef>
              <a:spcAft>
                <a:spcPts val="0"/>
              </a:spcAft>
              <a:buSzPts val="14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dirty="0"/>
          </a:p>
        </p:txBody>
      </p:sp>
      <p:sp>
        <p:nvSpPr>
          <p:cNvPr id="170" name="Google Shape;170;gbf1d83ae03_0_701"/>
          <p:cNvSpPr txBox="1">
            <a:spLocks noGrp="1"/>
          </p:cNvSpPr>
          <p:nvPr>
            <p:ph type="ftr" idx="11"/>
          </p:nvPr>
        </p:nvSpPr>
        <p:spPr>
          <a:xfrm>
            <a:off x="3124200" y="6356350"/>
            <a:ext cx="2895600" cy="365100"/>
          </a:xfrm>
          <a:prstGeom prst="rect">
            <a:avLst/>
          </a:prstGeom>
          <a:noFill/>
          <a:ln>
            <a:noFill/>
          </a:ln>
        </p:spPr>
        <p:txBody>
          <a:bodyPr spcFirstLastPara="1" wrap="square" lIns="91425" tIns="45700" rIns="91425" bIns="45700" anchor="ctr" anchorCtr="0">
            <a:noAutofit/>
          </a:bodyPr>
          <a:lstStyle>
            <a:lvl1pPr lvl="0" algn="ctr" rtl="0">
              <a:lnSpc>
                <a:spcPct val="100000"/>
              </a:lnSpc>
              <a:spcBef>
                <a:spcPts val="0"/>
              </a:spcBef>
              <a:spcAft>
                <a:spcPts val="0"/>
              </a:spcAft>
              <a:buSzPts val="14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dirty="0"/>
          </a:p>
        </p:txBody>
      </p:sp>
      <p:sp>
        <p:nvSpPr>
          <p:cNvPr id="171" name="Google Shape;171;gbf1d83ae03_0_701"/>
          <p:cNvSpPr txBox="1">
            <a:spLocks noGrp="1"/>
          </p:cNvSpPr>
          <p:nvPr>
            <p:ph type="sldNum" idx="12"/>
          </p:nvPr>
        </p:nvSpPr>
        <p:spPr>
          <a:xfrm>
            <a:off x="6553200" y="6356350"/>
            <a:ext cx="2133600" cy="365100"/>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GB"/>
              <a:t>‹#›</a:t>
            </a:fld>
            <a:endParaRPr dirty="0"/>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172"/>
        <p:cNvGrpSpPr/>
        <p:nvPr/>
      </p:nvGrpSpPr>
      <p:grpSpPr>
        <a:xfrm>
          <a:off x="0" y="0"/>
          <a:ext cx="0" cy="0"/>
          <a:chOff x="0" y="0"/>
          <a:chExt cx="0" cy="0"/>
        </a:xfrm>
      </p:grpSpPr>
      <p:sp>
        <p:nvSpPr>
          <p:cNvPr id="173" name="Google Shape;173;gbf1d83ae03_0_707"/>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rmAutofit/>
          </a:bodyPr>
          <a:lstStyle>
            <a:lvl1pPr lvl="0" algn="ctr" rtl="0">
              <a:lnSpc>
                <a:spcPct val="100000"/>
              </a:lnSpc>
              <a:spcBef>
                <a:spcPts val="0"/>
              </a:spcBef>
              <a:spcAft>
                <a:spcPts val="0"/>
              </a:spcAft>
              <a:buClr>
                <a:schemeClr val="dk1"/>
              </a:buClr>
              <a:buSzPts val="18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174" name="Google Shape;174;gbf1d83ae03_0_707"/>
          <p:cNvSpPr txBox="1">
            <a:spLocks noGrp="1"/>
          </p:cNvSpPr>
          <p:nvPr>
            <p:ph type="body" idx="1"/>
          </p:nvPr>
        </p:nvSpPr>
        <p:spPr>
          <a:xfrm>
            <a:off x="457200" y="1600200"/>
            <a:ext cx="4038600" cy="4526100"/>
          </a:xfrm>
          <a:prstGeom prst="rect">
            <a:avLst/>
          </a:prstGeom>
          <a:noFill/>
          <a:ln>
            <a:noFill/>
          </a:ln>
        </p:spPr>
        <p:txBody>
          <a:bodyPr spcFirstLastPara="1" wrap="square" lIns="91425" tIns="45700" rIns="91425" bIns="45700" anchor="t" anchorCtr="0">
            <a:normAutofit/>
          </a:bodyPr>
          <a:lstStyle>
            <a:lvl1pPr marL="457200" lvl="0" indent="-406400" algn="l" rtl="0">
              <a:lnSpc>
                <a:spcPct val="100000"/>
              </a:lnSpc>
              <a:spcBef>
                <a:spcPts val="560"/>
              </a:spcBef>
              <a:spcAft>
                <a:spcPts val="0"/>
              </a:spcAft>
              <a:buClr>
                <a:schemeClr val="dk1"/>
              </a:buClr>
              <a:buSzPts val="2800"/>
              <a:buChar char="•"/>
              <a:defRPr sz="2800"/>
            </a:lvl1pPr>
            <a:lvl2pPr marL="914400" lvl="1" indent="-381000" algn="l" rtl="0">
              <a:lnSpc>
                <a:spcPct val="100000"/>
              </a:lnSpc>
              <a:spcBef>
                <a:spcPts val="480"/>
              </a:spcBef>
              <a:spcAft>
                <a:spcPts val="0"/>
              </a:spcAft>
              <a:buClr>
                <a:schemeClr val="dk1"/>
              </a:buClr>
              <a:buSzPts val="2400"/>
              <a:buChar char="–"/>
              <a:defRPr sz="2400"/>
            </a:lvl2pPr>
            <a:lvl3pPr marL="1371600" lvl="2" indent="-355600" algn="l" rtl="0">
              <a:lnSpc>
                <a:spcPct val="100000"/>
              </a:lnSpc>
              <a:spcBef>
                <a:spcPts val="400"/>
              </a:spcBef>
              <a:spcAft>
                <a:spcPts val="0"/>
              </a:spcAft>
              <a:buClr>
                <a:schemeClr val="dk1"/>
              </a:buClr>
              <a:buSzPts val="2000"/>
              <a:buChar char="•"/>
              <a:defRPr sz="2000"/>
            </a:lvl3pPr>
            <a:lvl4pPr marL="1828800" lvl="3" indent="-342900" algn="l" rtl="0">
              <a:lnSpc>
                <a:spcPct val="100000"/>
              </a:lnSpc>
              <a:spcBef>
                <a:spcPts val="360"/>
              </a:spcBef>
              <a:spcAft>
                <a:spcPts val="0"/>
              </a:spcAft>
              <a:buClr>
                <a:schemeClr val="dk1"/>
              </a:buClr>
              <a:buSzPts val="1800"/>
              <a:buChar char="–"/>
              <a:defRPr sz="1800"/>
            </a:lvl4pPr>
            <a:lvl5pPr marL="2286000" lvl="4" indent="-342900" algn="l" rtl="0">
              <a:lnSpc>
                <a:spcPct val="100000"/>
              </a:lnSpc>
              <a:spcBef>
                <a:spcPts val="360"/>
              </a:spcBef>
              <a:spcAft>
                <a:spcPts val="0"/>
              </a:spcAft>
              <a:buClr>
                <a:schemeClr val="dk1"/>
              </a:buClr>
              <a:buSzPts val="1800"/>
              <a:buChar char="»"/>
              <a:defRPr sz="1800"/>
            </a:lvl5pPr>
            <a:lvl6pPr marL="2743200" lvl="5" indent="-342900" algn="l" rtl="0">
              <a:lnSpc>
                <a:spcPct val="100000"/>
              </a:lnSpc>
              <a:spcBef>
                <a:spcPts val="360"/>
              </a:spcBef>
              <a:spcAft>
                <a:spcPts val="0"/>
              </a:spcAft>
              <a:buClr>
                <a:schemeClr val="dk1"/>
              </a:buClr>
              <a:buSzPts val="1800"/>
              <a:buChar char="•"/>
              <a:defRPr sz="1800"/>
            </a:lvl6pPr>
            <a:lvl7pPr marL="3200400" lvl="6" indent="-342900" algn="l" rtl="0">
              <a:lnSpc>
                <a:spcPct val="100000"/>
              </a:lnSpc>
              <a:spcBef>
                <a:spcPts val="360"/>
              </a:spcBef>
              <a:spcAft>
                <a:spcPts val="0"/>
              </a:spcAft>
              <a:buClr>
                <a:schemeClr val="dk1"/>
              </a:buClr>
              <a:buSzPts val="1800"/>
              <a:buChar char="•"/>
              <a:defRPr sz="1800"/>
            </a:lvl7pPr>
            <a:lvl8pPr marL="3657600" lvl="7" indent="-342900" algn="l" rtl="0">
              <a:lnSpc>
                <a:spcPct val="100000"/>
              </a:lnSpc>
              <a:spcBef>
                <a:spcPts val="360"/>
              </a:spcBef>
              <a:spcAft>
                <a:spcPts val="0"/>
              </a:spcAft>
              <a:buClr>
                <a:schemeClr val="dk1"/>
              </a:buClr>
              <a:buSzPts val="1800"/>
              <a:buChar char="•"/>
              <a:defRPr sz="1800"/>
            </a:lvl8pPr>
            <a:lvl9pPr marL="4114800" lvl="8" indent="-342900" algn="l" rtl="0">
              <a:lnSpc>
                <a:spcPct val="100000"/>
              </a:lnSpc>
              <a:spcBef>
                <a:spcPts val="360"/>
              </a:spcBef>
              <a:spcAft>
                <a:spcPts val="0"/>
              </a:spcAft>
              <a:buClr>
                <a:schemeClr val="dk1"/>
              </a:buClr>
              <a:buSzPts val="1800"/>
              <a:buChar char="•"/>
              <a:defRPr sz="1800"/>
            </a:lvl9pPr>
          </a:lstStyle>
          <a:p>
            <a:endParaRPr/>
          </a:p>
        </p:txBody>
      </p:sp>
      <p:sp>
        <p:nvSpPr>
          <p:cNvPr id="175" name="Google Shape;175;gbf1d83ae03_0_707"/>
          <p:cNvSpPr txBox="1">
            <a:spLocks noGrp="1"/>
          </p:cNvSpPr>
          <p:nvPr>
            <p:ph type="body" idx="2"/>
          </p:nvPr>
        </p:nvSpPr>
        <p:spPr>
          <a:xfrm>
            <a:off x="4648200" y="1600200"/>
            <a:ext cx="4038600" cy="4526100"/>
          </a:xfrm>
          <a:prstGeom prst="rect">
            <a:avLst/>
          </a:prstGeom>
          <a:noFill/>
          <a:ln>
            <a:noFill/>
          </a:ln>
        </p:spPr>
        <p:txBody>
          <a:bodyPr spcFirstLastPara="1" wrap="square" lIns="91425" tIns="45700" rIns="91425" bIns="45700" anchor="t" anchorCtr="0">
            <a:normAutofit/>
          </a:bodyPr>
          <a:lstStyle>
            <a:lvl1pPr marL="457200" lvl="0" indent="-406400" algn="l" rtl="0">
              <a:lnSpc>
                <a:spcPct val="100000"/>
              </a:lnSpc>
              <a:spcBef>
                <a:spcPts val="560"/>
              </a:spcBef>
              <a:spcAft>
                <a:spcPts val="0"/>
              </a:spcAft>
              <a:buClr>
                <a:schemeClr val="dk1"/>
              </a:buClr>
              <a:buSzPts val="2800"/>
              <a:buChar char="•"/>
              <a:defRPr sz="2800"/>
            </a:lvl1pPr>
            <a:lvl2pPr marL="914400" lvl="1" indent="-381000" algn="l" rtl="0">
              <a:lnSpc>
                <a:spcPct val="100000"/>
              </a:lnSpc>
              <a:spcBef>
                <a:spcPts val="480"/>
              </a:spcBef>
              <a:spcAft>
                <a:spcPts val="0"/>
              </a:spcAft>
              <a:buClr>
                <a:schemeClr val="dk1"/>
              </a:buClr>
              <a:buSzPts val="2400"/>
              <a:buChar char="–"/>
              <a:defRPr sz="2400"/>
            </a:lvl2pPr>
            <a:lvl3pPr marL="1371600" lvl="2" indent="-355600" algn="l" rtl="0">
              <a:lnSpc>
                <a:spcPct val="100000"/>
              </a:lnSpc>
              <a:spcBef>
                <a:spcPts val="400"/>
              </a:spcBef>
              <a:spcAft>
                <a:spcPts val="0"/>
              </a:spcAft>
              <a:buClr>
                <a:schemeClr val="dk1"/>
              </a:buClr>
              <a:buSzPts val="2000"/>
              <a:buChar char="•"/>
              <a:defRPr sz="2000"/>
            </a:lvl3pPr>
            <a:lvl4pPr marL="1828800" lvl="3" indent="-342900" algn="l" rtl="0">
              <a:lnSpc>
                <a:spcPct val="100000"/>
              </a:lnSpc>
              <a:spcBef>
                <a:spcPts val="360"/>
              </a:spcBef>
              <a:spcAft>
                <a:spcPts val="0"/>
              </a:spcAft>
              <a:buClr>
                <a:schemeClr val="dk1"/>
              </a:buClr>
              <a:buSzPts val="1800"/>
              <a:buChar char="–"/>
              <a:defRPr sz="1800"/>
            </a:lvl4pPr>
            <a:lvl5pPr marL="2286000" lvl="4" indent="-342900" algn="l" rtl="0">
              <a:lnSpc>
                <a:spcPct val="100000"/>
              </a:lnSpc>
              <a:spcBef>
                <a:spcPts val="360"/>
              </a:spcBef>
              <a:spcAft>
                <a:spcPts val="0"/>
              </a:spcAft>
              <a:buClr>
                <a:schemeClr val="dk1"/>
              </a:buClr>
              <a:buSzPts val="1800"/>
              <a:buChar char="»"/>
              <a:defRPr sz="1800"/>
            </a:lvl5pPr>
            <a:lvl6pPr marL="2743200" lvl="5" indent="-342900" algn="l" rtl="0">
              <a:lnSpc>
                <a:spcPct val="100000"/>
              </a:lnSpc>
              <a:spcBef>
                <a:spcPts val="360"/>
              </a:spcBef>
              <a:spcAft>
                <a:spcPts val="0"/>
              </a:spcAft>
              <a:buClr>
                <a:schemeClr val="dk1"/>
              </a:buClr>
              <a:buSzPts val="1800"/>
              <a:buChar char="•"/>
              <a:defRPr sz="1800"/>
            </a:lvl6pPr>
            <a:lvl7pPr marL="3200400" lvl="6" indent="-342900" algn="l" rtl="0">
              <a:lnSpc>
                <a:spcPct val="100000"/>
              </a:lnSpc>
              <a:spcBef>
                <a:spcPts val="360"/>
              </a:spcBef>
              <a:spcAft>
                <a:spcPts val="0"/>
              </a:spcAft>
              <a:buClr>
                <a:schemeClr val="dk1"/>
              </a:buClr>
              <a:buSzPts val="1800"/>
              <a:buChar char="•"/>
              <a:defRPr sz="1800"/>
            </a:lvl7pPr>
            <a:lvl8pPr marL="3657600" lvl="7" indent="-342900" algn="l" rtl="0">
              <a:lnSpc>
                <a:spcPct val="100000"/>
              </a:lnSpc>
              <a:spcBef>
                <a:spcPts val="360"/>
              </a:spcBef>
              <a:spcAft>
                <a:spcPts val="0"/>
              </a:spcAft>
              <a:buClr>
                <a:schemeClr val="dk1"/>
              </a:buClr>
              <a:buSzPts val="1800"/>
              <a:buChar char="•"/>
              <a:defRPr sz="1800"/>
            </a:lvl8pPr>
            <a:lvl9pPr marL="4114800" lvl="8" indent="-342900" algn="l" rtl="0">
              <a:lnSpc>
                <a:spcPct val="100000"/>
              </a:lnSpc>
              <a:spcBef>
                <a:spcPts val="360"/>
              </a:spcBef>
              <a:spcAft>
                <a:spcPts val="0"/>
              </a:spcAft>
              <a:buClr>
                <a:schemeClr val="dk1"/>
              </a:buClr>
              <a:buSzPts val="1800"/>
              <a:buChar char="•"/>
              <a:defRPr sz="1800"/>
            </a:lvl9pPr>
          </a:lstStyle>
          <a:p>
            <a:endParaRPr/>
          </a:p>
        </p:txBody>
      </p:sp>
      <p:sp>
        <p:nvSpPr>
          <p:cNvPr id="176" name="Google Shape;176;gbf1d83ae03_0_707"/>
          <p:cNvSpPr txBox="1">
            <a:spLocks noGrp="1"/>
          </p:cNvSpPr>
          <p:nvPr>
            <p:ph type="dt" idx="10"/>
          </p:nvPr>
        </p:nvSpPr>
        <p:spPr>
          <a:xfrm>
            <a:off x="457200" y="6356350"/>
            <a:ext cx="2133600" cy="365100"/>
          </a:xfrm>
          <a:prstGeom prst="rect">
            <a:avLst/>
          </a:prstGeom>
          <a:noFill/>
          <a:ln>
            <a:noFill/>
          </a:ln>
        </p:spPr>
        <p:txBody>
          <a:bodyPr spcFirstLastPara="1" wrap="square" lIns="91425" tIns="45700" rIns="91425" bIns="45700" anchor="ctr" anchorCtr="0">
            <a:noAutofit/>
          </a:bodyPr>
          <a:lstStyle>
            <a:lvl1pPr lvl="0" algn="l" rtl="0">
              <a:lnSpc>
                <a:spcPct val="100000"/>
              </a:lnSpc>
              <a:spcBef>
                <a:spcPts val="0"/>
              </a:spcBef>
              <a:spcAft>
                <a:spcPts val="0"/>
              </a:spcAft>
              <a:buSzPts val="14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dirty="0"/>
          </a:p>
        </p:txBody>
      </p:sp>
      <p:sp>
        <p:nvSpPr>
          <p:cNvPr id="177" name="Google Shape;177;gbf1d83ae03_0_707"/>
          <p:cNvSpPr txBox="1">
            <a:spLocks noGrp="1"/>
          </p:cNvSpPr>
          <p:nvPr>
            <p:ph type="ftr" idx="11"/>
          </p:nvPr>
        </p:nvSpPr>
        <p:spPr>
          <a:xfrm>
            <a:off x="3124200" y="6356350"/>
            <a:ext cx="2895600" cy="365100"/>
          </a:xfrm>
          <a:prstGeom prst="rect">
            <a:avLst/>
          </a:prstGeom>
          <a:noFill/>
          <a:ln>
            <a:noFill/>
          </a:ln>
        </p:spPr>
        <p:txBody>
          <a:bodyPr spcFirstLastPara="1" wrap="square" lIns="91425" tIns="45700" rIns="91425" bIns="45700" anchor="ctr" anchorCtr="0">
            <a:noAutofit/>
          </a:bodyPr>
          <a:lstStyle>
            <a:lvl1pPr lvl="0" algn="ctr" rtl="0">
              <a:lnSpc>
                <a:spcPct val="100000"/>
              </a:lnSpc>
              <a:spcBef>
                <a:spcPts val="0"/>
              </a:spcBef>
              <a:spcAft>
                <a:spcPts val="0"/>
              </a:spcAft>
              <a:buSzPts val="14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dirty="0"/>
          </a:p>
        </p:txBody>
      </p:sp>
      <p:sp>
        <p:nvSpPr>
          <p:cNvPr id="178" name="Google Shape;178;gbf1d83ae03_0_707"/>
          <p:cNvSpPr txBox="1">
            <a:spLocks noGrp="1"/>
          </p:cNvSpPr>
          <p:nvPr>
            <p:ph type="sldNum" idx="12"/>
          </p:nvPr>
        </p:nvSpPr>
        <p:spPr>
          <a:xfrm>
            <a:off x="6553200" y="6356350"/>
            <a:ext cx="2133600" cy="365100"/>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GB"/>
              <a:t>‹#›</a:t>
            </a:fld>
            <a:endParaRPr dirty="0"/>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179"/>
        <p:cNvGrpSpPr/>
        <p:nvPr/>
      </p:nvGrpSpPr>
      <p:grpSpPr>
        <a:xfrm>
          <a:off x="0" y="0"/>
          <a:ext cx="0" cy="0"/>
          <a:chOff x="0" y="0"/>
          <a:chExt cx="0" cy="0"/>
        </a:xfrm>
      </p:grpSpPr>
      <p:sp>
        <p:nvSpPr>
          <p:cNvPr id="180" name="Google Shape;180;gbf1d83ae03_0_714"/>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rmAutofit/>
          </a:bodyPr>
          <a:lstStyle>
            <a:lvl1pPr lvl="0" algn="ctr" rtl="0">
              <a:lnSpc>
                <a:spcPct val="100000"/>
              </a:lnSpc>
              <a:spcBef>
                <a:spcPts val="0"/>
              </a:spcBef>
              <a:spcAft>
                <a:spcPts val="0"/>
              </a:spcAft>
              <a:buClr>
                <a:schemeClr val="dk1"/>
              </a:buClr>
              <a:buSzPts val="4400"/>
              <a:buFont typeface="Calibri"/>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181" name="Google Shape;181;gbf1d83ae03_0_714"/>
          <p:cNvSpPr txBox="1">
            <a:spLocks noGrp="1"/>
          </p:cNvSpPr>
          <p:nvPr>
            <p:ph type="body" idx="1"/>
          </p:nvPr>
        </p:nvSpPr>
        <p:spPr>
          <a:xfrm>
            <a:off x="457200" y="1535113"/>
            <a:ext cx="4040100" cy="639900"/>
          </a:xfrm>
          <a:prstGeom prst="rect">
            <a:avLst/>
          </a:prstGeom>
          <a:noFill/>
          <a:ln>
            <a:noFill/>
          </a:ln>
        </p:spPr>
        <p:txBody>
          <a:bodyPr spcFirstLastPara="1" wrap="square" lIns="91425" tIns="45700" rIns="91425" bIns="45700" anchor="b" anchorCtr="0">
            <a:normAutofit/>
          </a:bodyPr>
          <a:lstStyle>
            <a:lvl1pPr marL="457200" lvl="0" indent="-228600" algn="l" rtl="0">
              <a:lnSpc>
                <a:spcPct val="100000"/>
              </a:lnSpc>
              <a:spcBef>
                <a:spcPts val="480"/>
              </a:spcBef>
              <a:spcAft>
                <a:spcPts val="0"/>
              </a:spcAft>
              <a:buClr>
                <a:schemeClr val="dk1"/>
              </a:buClr>
              <a:buSzPts val="2400"/>
              <a:buNone/>
              <a:defRPr sz="2400" b="1"/>
            </a:lvl1pPr>
            <a:lvl2pPr marL="914400" lvl="1" indent="-228600" algn="l" rtl="0">
              <a:lnSpc>
                <a:spcPct val="100000"/>
              </a:lnSpc>
              <a:spcBef>
                <a:spcPts val="400"/>
              </a:spcBef>
              <a:spcAft>
                <a:spcPts val="0"/>
              </a:spcAft>
              <a:buClr>
                <a:schemeClr val="dk1"/>
              </a:buClr>
              <a:buSzPts val="2000"/>
              <a:buNone/>
              <a:defRPr sz="2000" b="1"/>
            </a:lvl2pPr>
            <a:lvl3pPr marL="1371600" lvl="2" indent="-228600" algn="l" rtl="0">
              <a:lnSpc>
                <a:spcPct val="100000"/>
              </a:lnSpc>
              <a:spcBef>
                <a:spcPts val="360"/>
              </a:spcBef>
              <a:spcAft>
                <a:spcPts val="0"/>
              </a:spcAft>
              <a:buClr>
                <a:schemeClr val="dk1"/>
              </a:buClr>
              <a:buSzPts val="1800"/>
              <a:buNone/>
              <a:defRPr sz="1800" b="1"/>
            </a:lvl3pPr>
            <a:lvl4pPr marL="1828800" lvl="3" indent="-228600" algn="l" rtl="0">
              <a:lnSpc>
                <a:spcPct val="100000"/>
              </a:lnSpc>
              <a:spcBef>
                <a:spcPts val="320"/>
              </a:spcBef>
              <a:spcAft>
                <a:spcPts val="0"/>
              </a:spcAft>
              <a:buClr>
                <a:schemeClr val="dk1"/>
              </a:buClr>
              <a:buSzPts val="1600"/>
              <a:buNone/>
              <a:defRPr sz="1600" b="1"/>
            </a:lvl4pPr>
            <a:lvl5pPr marL="2286000" lvl="4" indent="-228600" algn="l" rtl="0">
              <a:lnSpc>
                <a:spcPct val="100000"/>
              </a:lnSpc>
              <a:spcBef>
                <a:spcPts val="320"/>
              </a:spcBef>
              <a:spcAft>
                <a:spcPts val="0"/>
              </a:spcAft>
              <a:buClr>
                <a:schemeClr val="dk1"/>
              </a:buClr>
              <a:buSzPts val="1600"/>
              <a:buNone/>
              <a:defRPr sz="1600" b="1"/>
            </a:lvl5pPr>
            <a:lvl6pPr marL="2743200" lvl="5" indent="-228600" algn="l" rtl="0">
              <a:lnSpc>
                <a:spcPct val="100000"/>
              </a:lnSpc>
              <a:spcBef>
                <a:spcPts val="320"/>
              </a:spcBef>
              <a:spcAft>
                <a:spcPts val="0"/>
              </a:spcAft>
              <a:buClr>
                <a:schemeClr val="dk1"/>
              </a:buClr>
              <a:buSzPts val="1600"/>
              <a:buNone/>
              <a:defRPr sz="1600" b="1"/>
            </a:lvl6pPr>
            <a:lvl7pPr marL="3200400" lvl="6" indent="-228600" algn="l" rtl="0">
              <a:lnSpc>
                <a:spcPct val="100000"/>
              </a:lnSpc>
              <a:spcBef>
                <a:spcPts val="320"/>
              </a:spcBef>
              <a:spcAft>
                <a:spcPts val="0"/>
              </a:spcAft>
              <a:buClr>
                <a:schemeClr val="dk1"/>
              </a:buClr>
              <a:buSzPts val="1600"/>
              <a:buNone/>
              <a:defRPr sz="1600" b="1"/>
            </a:lvl7pPr>
            <a:lvl8pPr marL="3657600" lvl="7" indent="-228600" algn="l" rtl="0">
              <a:lnSpc>
                <a:spcPct val="100000"/>
              </a:lnSpc>
              <a:spcBef>
                <a:spcPts val="320"/>
              </a:spcBef>
              <a:spcAft>
                <a:spcPts val="0"/>
              </a:spcAft>
              <a:buClr>
                <a:schemeClr val="dk1"/>
              </a:buClr>
              <a:buSzPts val="1600"/>
              <a:buNone/>
              <a:defRPr sz="1600" b="1"/>
            </a:lvl8pPr>
            <a:lvl9pPr marL="4114800" lvl="8" indent="-228600" algn="l" rtl="0">
              <a:lnSpc>
                <a:spcPct val="100000"/>
              </a:lnSpc>
              <a:spcBef>
                <a:spcPts val="320"/>
              </a:spcBef>
              <a:spcAft>
                <a:spcPts val="0"/>
              </a:spcAft>
              <a:buClr>
                <a:schemeClr val="dk1"/>
              </a:buClr>
              <a:buSzPts val="1600"/>
              <a:buNone/>
              <a:defRPr sz="1600" b="1"/>
            </a:lvl9pPr>
          </a:lstStyle>
          <a:p>
            <a:endParaRPr/>
          </a:p>
        </p:txBody>
      </p:sp>
      <p:sp>
        <p:nvSpPr>
          <p:cNvPr id="182" name="Google Shape;182;gbf1d83ae03_0_714"/>
          <p:cNvSpPr txBox="1">
            <a:spLocks noGrp="1"/>
          </p:cNvSpPr>
          <p:nvPr>
            <p:ph type="body" idx="2"/>
          </p:nvPr>
        </p:nvSpPr>
        <p:spPr>
          <a:xfrm>
            <a:off x="457200" y="2174875"/>
            <a:ext cx="4040100" cy="3951300"/>
          </a:xfrm>
          <a:prstGeom prst="rect">
            <a:avLst/>
          </a:prstGeom>
          <a:noFill/>
          <a:ln>
            <a:noFill/>
          </a:ln>
        </p:spPr>
        <p:txBody>
          <a:bodyPr spcFirstLastPara="1" wrap="square" lIns="91425" tIns="45700" rIns="91425" bIns="45700" anchor="t" anchorCtr="0">
            <a:normAutofit/>
          </a:bodyPr>
          <a:lstStyle>
            <a:lvl1pPr marL="457200" lvl="0" indent="-381000" algn="l" rtl="0">
              <a:lnSpc>
                <a:spcPct val="100000"/>
              </a:lnSpc>
              <a:spcBef>
                <a:spcPts val="480"/>
              </a:spcBef>
              <a:spcAft>
                <a:spcPts val="0"/>
              </a:spcAft>
              <a:buClr>
                <a:schemeClr val="dk1"/>
              </a:buClr>
              <a:buSzPts val="2400"/>
              <a:buChar char="•"/>
              <a:defRPr sz="2400"/>
            </a:lvl1pPr>
            <a:lvl2pPr marL="914400" lvl="1" indent="-355600" algn="l" rtl="0">
              <a:lnSpc>
                <a:spcPct val="100000"/>
              </a:lnSpc>
              <a:spcBef>
                <a:spcPts val="400"/>
              </a:spcBef>
              <a:spcAft>
                <a:spcPts val="0"/>
              </a:spcAft>
              <a:buClr>
                <a:schemeClr val="dk1"/>
              </a:buClr>
              <a:buSzPts val="2000"/>
              <a:buChar char="–"/>
              <a:defRPr sz="2000"/>
            </a:lvl2pPr>
            <a:lvl3pPr marL="1371600" lvl="2" indent="-342900" algn="l" rtl="0">
              <a:lnSpc>
                <a:spcPct val="100000"/>
              </a:lnSpc>
              <a:spcBef>
                <a:spcPts val="360"/>
              </a:spcBef>
              <a:spcAft>
                <a:spcPts val="0"/>
              </a:spcAft>
              <a:buClr>
                <a:schemeClr val="dk1"/>
              </a:buClr>
              <a:buSzPts val="1800"/>
              <a:buChar char="•"/>
              <a:defRPr sz="1800"/>
            </a:lvl3pPr>
            <a:lvl4pPr marL="1828800" lvl="3" indent="-330200" algn="l" rtl="0">
              <a:lnSpc>
                <a:spcPct val="100000"/>
              </a:lnSpc>
              <a:spcBef>
                <a:spcPts val="320"/>
              </a:spcBef>
              <a:spcAft>
                <a:spcPts val="0"/>
              </a:spcAft>
              <a:buClr>
                <a:schemeClr val="dk1"/>
              </a:buClr>
              <a:buSzPts val="1600"/>
              <a:buChar char="–"/>
              <a:defRPr sz="1600"/>
            </a:lvl4pPr>
            <a:lvl5pPr marL="2286000" lvl="4" indent="-330200" algn="l" rtl="0">
              <a:lnSpc>
                <a:spcPct val="100000"/>
              </a:lnSpc>
              <a:spcBef>
                <a:spcPts val="320"/>
              </a:spcBef>
              <a:spcAft>
                <a:spcPts val="0"/>
              </a:spcAft>
              <a:buClr>
                <a:schemeClr val="dk1"/>
              </a:buClr>
              <a:buSzPts val="1600"/>
              <a:buChar char="»"/>
              <a:defRPr sz="1600"/>
            </a:lvl5pPr>
            <a:lvl6pPr marL="2743200" lvl="5" indent="-330200" algn="l" rtl="0">
              <a:lnSpc>
                <a:spcPct val="100000"/>
              </a:lnSpc>
              <a:spcBef>
                <a:spcPts val="320"/>
              </a:spcBef>
              <a:spcAft>
                <a:spcPts val="0"/>
              </a:spcAft>
              <a:buClr>
                <a:schemeClr val="dk1"/>
              </a:buClr>
              <a:buSzPts val="1600"/>
              <a:buChar char="•"/>
              <a:defRPr sz="1600"/>
            </a:lvl6pPr>
            <a:lvl7pPr marL="3200400" lvl="6" indent="-330200" algn="l" rtl="0">
              <a:lnSpc>
                <a:spcPct val="100000"/>
              </a:lnSpc>
              <a:spcBef>
                <a:spcPts val="320"/>
              </a:spcBef>
              <a:spcAft>
                <a:spcPts val="0"/>
              </a:spcAft>
              <a:buClr>
                <a:schemeClr val="dk1"/>
              </a:buClr>
              <a:buSzPts val="1600"/>
              <a:buChar char="•"/>
              <a:defRPr sz="1600"/>
            </a:lvl7pPr>
            <a:lvl8pPr marL="3657600" lvl="7" indent="-330200" algn="l" rtl="0">
              <a:lnSpc>
                <a:spcPct val="100000"/>
              </a:lnSpc>
              <a:spcBef>
                <a:spcPts val="320"/>
              </a:spcBef>
              <a:spcAft>
                <a:spcPts val="0"/>
              </a:spcAft>
              <a:buClr>
                <a:schemeClr val="dk1"/>
              </a:buClr>
              <a:buSzPts val="1600"/>
              <a:buChar char="•"/>
              <a:defRPr sz="1600"/>
            </a:lvl8pPr>
            <a:lvl9pPr marL="4114800" lvl="8" indent="-330200" algn="l" rtl="0">
              <a:lnSpc>
                <a:spcPct val="100000"/>
              </a:lnSpc>
              <a:spcBef>
                <a:spcPts val="320"/>
              </a:spcBef>
              <a:spcAft>
                <a:spcPts val="0"/>
              </a:spcAft>
              <a:buClr>
                <a:schemeClr val="dk1"/>
              </a:buClr>
              <a:buSzPts val="1600"/>
              <a:buChar char="•"/>
              <a:defRPr sz="1600"/>
            </a:lvl9pPr>
          </a:lstStyle>
          <a:p>
            <a:endParaRPr/>
          </a:p>
        </p:txBody>
      </p:sp>
      <p:sp>
        <p:nvSpPr>
          <p:cNvPr id="183" name="Google Shape;183;gbf1d83ae03_0_714"/>
          <p:cNvSpPr txBox="1">
            <a:spLocks noGrp="1"/>
          </p:cNvSpPr>
          <p:nvPr>
            <p:ph type="body" idx="3"/>
          </p:nvPr>
        </p:nvSpPr>
        <p:spPr>
          <a:xfrm>
            <a:off x="4645025" y="1535113"/>
            <a:ext cx="4041900" cy="639900"/>
          </a:xfrm>
          <a:prstGeom prst="rect">
            <a:avLst/>
          </a:prstGeom>
          <a:noFill/>
          <a:ln>
            <a:noFill/>
          </a:ln>
        </p:spPr>
        <p:txBody>
          <a:bodyPr spcFirstLastPara="1" wrap="square" lIns="91425" tIns="45700" rIns="91425" bIns="45700" anchor="b" anchorCtr="0">
            <a:normAutofit/>
          </a:bodyPr>
          <a:lstStyle>
            <a:lvl1pPr marL="457200" lvl="0" indent="-228600" algn="l" rtl="0">
              <a:lnSpc>
                <a:spcPct val="100000"/>
              </a:lnSpc>
              <a:spcBef>
                <a:spcPts val="480"/>
              </a:spcBef>
              <a:spcAft>
                <a:spcPts val="0"/>
              </a:spcAft>
              <a:buClr>
                <a:schemeClr val="dk1"/>
              </a:buClr>
              <a:buSzPts val="2400"/>
              <a:buNone/>
              <a:defRPr sz="2400" b="1"/>
            </a:lvl1pPr>
            <a:lvl2pPr marL="914400" lvl="1" indent="-228600" algn="l" rtl="0">
              <a:lnSpc>
                <a:spcPct val="100000"/>
              </a:lnSpc>
              <a:spcBef>
                <a:spcPts val="400"/>
              </a:spcBef>
              <a:spcAft>
                <a:spcPts val="0"/>
              </a:spcAft>
              <a:buClr>
                <a:schemeClr val="dk1"/>
              </a:buClr>
              <a:buSzPts val="2000"/>
              <a:buNone/>
              <a:defRPr sz="2000" b="1"/>
            </a:lvl2pPr>
            <a:lvl3pPr marL="1371600" lvl="2" indent="-228600" algn="l" rtl="0">
              <a:lnSpc>
                <a:spcPct val="100000"/>
              </a:lnSpc>
              <a:spcBef>
                <a:spcPts val="360"/>
              </a:spcBef>
              <a:spcAft>
                <a:spcPts val="0"/>
              </a:spcAft>
              <a:buClr>
                <a:schemeClr val="dk1"/>
              </a:buClr>
              <a:buSzPts val="1800"/>
              <a:buNone/>
              <a:defRPr sz="1800" b="1"/>
            </a:lvl3pPr>
            <a:lvl4pPr marL="1828800" lvl="3" indent="-228600" algn="l" rtl="0">
              <a:lnSpc>
                <a:spcPct val="100000"/>
              </a:lnSpc>
              <a:spcBef>
                <a:spcPts val="320"/>
              </a:spcBef>
              <a:spcAft>
                <a:spcPts val="0"/>
              </a:spcAft>
              <a:buClr>
                <a:schemeClr val="dk1"/>
              </a:buClr>
              <a:buSzPts val="1600"/>
              <a:buNone/>
              <a:defRPr sz="1600" b="1"/>
            </a:lvl4pPr>
            <a:lvl5pPr marL="2286000" lvl="4" indent="-228600" algn="l" rtl="0">
              <a:lnSpc>
                <a:spcPct val="100000"/>
              </a:lnSpc>
              <a:spcBef>
                <a:spcPts val="320"/>
              </a:spcBef>
              <a:spcAft>
                <a:spcPts val="0"/>
              </a:spcAft>
              <a:buClr>
                <a:schemeClr val="dk1"/>
              </a:buClr>
              <a:buSzPts val="1600"/>
              <a:buNone/>
              <a:defRPr sz="1600" b="1"/>
            </a:lvl5pPr>
            <a:lvl6pPr marL="2743200" lvl="5" indent="-228600" algn="l" rtl="0">
              <a:lnSpc>
                <a:spcPct val="100000"/>
              </a:lnSpc>
              <a:spcBef>
                <a:spcPts val="320"/>
              </a:spcBef>
              <a:spcAft>
                <a:spcPts val="0"/>
              </a:spcAft>
              <a:buClr>
                <a:schemeClr val="dk1"/>
              </a:buClr>
              <a:buSzPts val="1600"/>
              <a:buNone/>
              <a:defRPr sz="1600" b="1"/>
            </a:lvl6pPr>
            <a:lvl7pPr marL="3200400" lvl="6" indent="-228600" algn="l" rtl="0">
              <a:lnSpc>
                <a:spcPct val="100000"/>
              </a:lnSpc>
              <a:spcBef>
                <a:spcPts val="320"/>
              </a:spcBef>
              <a:spcAft>
                <a:spcPts val="0"/>
              </a:spcAft>
              <a:buClr>
                <a:schemeClr val="dk1"/>
              </a:buClr>
              <a:buSzPts val="1600"/>
              <a:buNone/>
              <a:defRPr sz="1600" b="1"/>
            </a:lvl7pPr>
            <a:lvl8pPr marL="3657600" lvl="7" indent="-228600" algn="l" rtl="0">
              <a:lnSpc>
                <a:spcPct val="100000"/>
              </a:lnSpc>
              <a:spcBef>
                <a:spcPts val="320"/>
              </a:spcBef>
              <a:spcAft>
                <a:spcPts val="0"/>
              </a:spcAft>
              <a:buClr>
                <a:schemeClr val="dk1"/>
              </a:buClr>
              <a:buSzPts val="1600"/>
              <a:buNone/>
              <a:defRPr sz="1600" b="1"/>
            </a:lvl8pPr>
            <a:lvl9pPr marL="4114800" lvl="8" indent="-228600" algn="l" rtl="0">
              <a:lnSpc>
                <a:spcPct val="100000"/>
              </a:lnSpc>
              <a:spcBef>
                <a:spcPts val="320"/>
              </a:spcBef>
              <a:spcAft>
                <a:spcPts val="0"/>
              </a:spcAft>
              <a:buClr>
                <a:schemeClr val="dk1"/>
              </a:buClr>
              <a:buSzPts val="1600"/>
              <a:buNone/>
              <a:defRPr sz="1600" b="1"/>
            </a:lvl9pPr>
          </a:lstStyle>
          <a:p>
            <a:endParaRPr/>
          </a:p>
        </p:txBody>
      </p:sp>
      <p:sp>
        <p:nvSpPr>
          <p:cNvPr id="184" name="Google Shape;184;gbf1d83ae03_0_714"/>
          <p:cNvSpPr txBox="1">
            <a:spLocks noGrp="1"/>
          </p:cNvSpPr>
          <p:nvPr>
            <p:ph type="body" idx="4"/>
          </p:nvPr>
        </p:nvSpPr>
        <p:spPr>
          <a:xfrm>
            <a:off x="4645025" y="2174875"/>
            <a:ext cx="4041900" cy="3951300"/>
          </a:xfrm>
          <a:prstGeom prst="rect">
            <a:avLst/>
          </a:prstGeom>
          <a:noFill/>
          <a:ln>
            <a:noFill/>
          </a:ln>
        </p:spPr>
        <p:txBody>
          <a:bodyPr spcFirstLastPara="1" wrap="square" lIns="91425" tIns="45700" rIns="91425" bIns="45700" anchor="t" anchorCtr="0">
            <a:normAutofit/>
          </a:bodyPr>
          <a:lstStyle>
            <a:lvl1pPr marL="457200" lvl="0" indent="-381000" algn="l" rtl="0">
              <a:lnSpc>
                <a:spcPct val="100000"/>
              </a:lnSpc>
              <a:spcBef>
                <a:spcPts val="480"/>
              </a:spcBef>
              <a:spcAft>
                <a:spcPts val="0"/>
              </a:spcAft>
              <a:buClr>
                <a:schemeClr val="dk1"/>
              </a:buClr>
              <a:buSzPts val="2400"/>
              <a:buChar char="•"/>
              <a:defRPr sz="2400"/>
            </a:lvl1pPr>
            <a:lvl2pPr marL="914400" lvl="1" indent="-355600" algn="l" rtl="0">
              <a:lnSpc>
                <a:spcPct val="100000"/>
              </a:lnSpc>
              <a:spcBef>
                <a:spcPts val="400"/>
              </a:spcBef>
              <a:spcAft>
                <a:spcPts val="0"/>
              </a:spcAft>
              <a:buClr>
                <a:schemeClr val="dk1"/>
              </a:buClr>
              <a:buSzPts val="2000"/>
              <a:buChar char="–"/>
              <a:defRPr sz="2000"/>
            </a:lvl2pPr>
            <a:lvl3pPr marL="1371600" lvl="2" indent="-342900" algn="l" rtl="0">
              <a:lnSpc>
                <a:spcPct val="100000"/>
              </a:lnSpc>
              <a:spcBef>
                <a:spcPts val="360"/>
              </a:spcBef>
              <a:spcAft>
                <a:spcPts val="0"/>
              </a:spcAft>
              <a:buClr>
                <a:schemeClr val="dk1"/>
              </a:buClr>
              <a:buSzPts val="1800"/>
              <a:buChar char="•"/>
              <a:defRPr sz="1800"/>
            </a:lvl3pPr>
            <a:lvl4pPr marL="1828800" lvl="3" indent="-330200" algn="l" rtl="0">
              <a:lnSpc>
                <a:spcPct val="100000"/>
              </a:lnSpc>
              <a:spcBef>
                <a:spcPts val="320"/>
              </a:spcBef>
              <a:spcAft>
                <a:spcPts val="0"/>
              </a:spcAft>
              <a:buClr>
                <a:schemeClr val="dk1"/>
              </a:buClr>
              <a:buSzPts val="1600"/>
              <a:buChar char="–"/>
              <a:defRPr sz="1600"/>
            </a:lvl4pPr>
            <a:lvl5pPr marL="2286000" lvl="4" indent="-330200" algn="l" rtl="0">
              <a:lnSpc>
                <a:spcPct val="100000"/>
              </a:lnSpc>
              <a:spcBef>
                <a:spcPts val="320"/>
              </a:spcBef>
              <a:spcAft>
                <a:spcPts val="0"/>
              </a:spcAft>
              <a:buClr>
                <a:schemeClr val="dk1"/>
              </a:buClr>
              <a:buSzPts val="1600"/>
              <a:buChar char="»"/>
              <a:defRPr sz="1600"/>
            </a:lvl5pPr>
            <a:lvl6pPr marL="2743200" lvl="5" indent="-330200" algn="l" rtl="0">
              <a:lnSpc>
                <a:spcPct val="100000"/>
              </a:lnSpc>
              <a:spcBef>
                <a:spcPts val="320"/>
              </a:spcBef>
              <a:spcAft>
                <a:spcPts val="0"/>
              </a:spcAft>
              <a:buClr>
                <a:schemeClr val="dk1"/>
              </a:buClr>
              <a:buSzPts val="1600"/>
              <a:buChar char="•"/>
              <a:defRPr sz="1600"/>
            </a:lvl6pPr>
            <a:lvl7pPr marL="3200400" lvl="6" indent="-330200" algn="l" rtl="0">
              <a:lnSpc>
                <a:spcPct val="100000"/>
              </a:lnSpc>
              <a:spcBef>
                <a:spcPts val="320"/>
              </a:spcBef>
              <a:spcAft>
                <a:spcPts val="0"/>
              </a:spcAft>
              <a:buClr>
                <a:schemeClr val="dk1"/>
              </a:buClr>
              <a:buSzPts val="1600"/>
              <a:buChar char="•"/>
              <a:defRPr sz="1600"/>
            </a:lvl7pPr>
            <a:lvl8pPr marL="3657600" lvl="7" indent="-330200" algn="l" rtl="0">
              <a:lnSpc>
                <a:spcPct val="100000"/>
              </a:lnSpc>
              <a:spcBef>
                <a:spcPts val="320"/>
              </a:spcBef>
              <a:spcAft>
                <a:spcPts val="0"/>
              </a:spcAft>
              <a:buClr>
                <a:schemeClr val="dk1"/>
              </a:buClr>
              <a:buSzPts val="1600"/>
              <a:buChar char="•"/>
              <a:defRPr sz="1600"/>
            </a:lvl8pPr>
            <a:lvl9pPr marL="4114800" lvl="8" indent="-330200" algn="l" rtl="0">
              <a:lnSpc>
                <a:spcPct val="100000"/>
              </a:lnSpc>
              <a:spcBef>
                <a:spcPts val="320"/>
              </a:spcBef>
              <a:spcAft>
                <a:spcPts val="0"/>
              </a:spcAft>
              <a:buClr>
                <a:schemeClr val="dk1"/>
              </a:buClr>
              <a:buSzPts val="1600"/>
              <a:buChar char="•"/>
              <a:defRPr sz="1600"/>
            </a:lvl9pPr>
          </a:lstStyle>
          <a:p>
            <a:endParaRPr/>
          </a:p>
        </p:txBody>
      </p:sp>
      <p:sp>
        <p:nvSpPr>
          <p:cNvPr id="185" name="Google Shape;185;gbf1d83ae03_0_714"/>
          <p:cNvSpPr txBox="1">
            <a:spLocks noGrp="1"/>
          </p:cNvSpPr>
          <p:nvPr>
            <p:ph type="dt" idx="10"/>
          </p:nvPr>
        </p:nvSpPr>
        <p:spPr>
          <a:xfrm>
            <a:off x="457200" y="6356350"/>
            <a:ext cx="2133600" cy="365100"/>
          </a:xfrm>
          <a:prstGeom prst="rect">
            <a:avLst/>
          </a:prstGeom>
          <a:noFill/>
          <a:ln>
            <a:noFill/>
          </a:ln>
        </p:spPr>
        <p:txBody>
          <a:bodyPr spcFirstLastPara="1" wrap="square" lIns="91425" tIns="45700" rIns="91425" bIns="45700" anchor="ctr" anchorCtr="0">
            <a:noAutofit/>
          </a:bodyPr>
          <a:lstStyle>
            <a:lvl1pPr lvl="0" algn="l" rtl="0">
              <a:lnSpc>
                <a:spcPct val="100000"/>
              </a:lnSpc>
              <a:spcBef>
                <a:spcPts val="0"/>
              </a:spcBef>
              <a:spcAft>
                <a:spcPts val="0"/>
              </a:spcAft>
              <a:buSzPts val="14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dirty="0"/>
          </a:p>
        </p:txBody>
      </p:sp>
      <p:sp>
        <p:nvSpPr>
          <p:cNvPr id="186" name="Google Shape;186;gbf1d83ae03_0_714"/>
          <p:cNvSpPr txBox="1">
            <a:spLocks noGrp="1"/>
          </p:cNvSpPr>
          <p:nvPr>
            <p:ph type="ftr" idx="11"/>
          </p:nvPr>
        </p:nvSpPr>
        <p:spPr>
          <a:xfrm>
            <a:off x="3124200" y="6356350"/>
            <a:ext cx="2895600" cy="365100"/>
          </a:xfrm>
          <a:prstGeom prst="rect">
            <a:avLst/>
          </a:prstGeom>
          <a:noFill/>
          <a:ln>
            <a:noFill/>
          </a:ln>
        </p:spPr>
        <p:txBody>
          <a:bodyPr spcFirstLastPara="1" wrap="square" lIns="91425" tIns="45700" rIns="91425" bIns="45700" anchor="ctr" anchorCtr="0">
            <a:noAutofit/>
          </a:bodyPr>
          <a:lstStyle>
            <a:lvl1pPr lvl="0" algn="ctr" rtl="0">
              <a:lnSpc>
                <a:spcPct val="100000"/>
              </a:lnSpc>
              <a:spcBef>
                <a:spcPts val="0"/>
              </a:spcBef>
              <a:spcAft>
                <a:spcPts val="0"/>
              </a:spcAft>
              <a:buSzPts val="14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dirty="0"/>
          </a:p>
        </p:txBody>
      </p:sp>
      <p:sp>
        <p:nvSpPr>
          <p:cNvPr id="187" name="Google Shape;187;gbf1d83ae03_0_714"/>
          <p:cNvSpPr txBox="1">
            <a:spLocks noGrp="1"/>
          </p:cNvSpPr>
          <p:nvPr>
            <p:ph type="sldNum" idx="12"/>
          </p:nvPr>
        </p:nvSpPr>
        <p:spPr>
          <a:xfrm>
            <a:off x="6553200" y="6356350"/>
            <a:ext cx="2133600" cy="365100"/>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GB"/>
              <a:t>‹#›</a:t>
            </a:fld>
            <a:endParaRPr dirty="0"/>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188"/>
        <p:cNvGrpSpPr/>
        <p:nvPr/>
      </p:nvGrpSpPr>
      <p:grpSpPr>
        <a:xfrm>
          <a:off x="0" y="0"/>
          <a:ext cx="0" cy="0"/>
          <a:chOff x="0" y="0"/>
          <a:chExt cx="0" cy="0"/>
        </a:xfrm>
      </p:grpSpPr>
      <p:sp>
        <p:nvSpPr>
          <p:cNvPr id="189" name="Google Shape;189;gbf1d83ae03_0_723"/>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rmAutofit/>
          </a:bodyPr>
          <a:lstStyle>
            <a:lvl1pPr lvl="0" algn="ctr" rtl="0">
              <a:lnSpc>
                <a:spcPct val="100000"/>
              </a:lnSpc>
              <a:spcBef>
                <a:spcPts val="0"/>
              </a:spcBef>
              <a:spcAft>
                <a:spcPts val="0"/>
              </a:spcAft>
              <a:buClr>
                <a:schemeClr val="dk1"/>
              </a:buClr>
              <a:buSzPts val="18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190" name="Google Shape;190;gbf1d83ae03_0_723"/>
          <p:cNvSpPr txBox="1">
            <a:spLocks noGrp="1"/>
          </p:cNvSpPr>
          <p:nvPr>
            <p:ph type="dt" idx="10"/>
          </p:nvPr>
        </p:nvSpPr>
        <p:spPr>
          <a:xfrm>
            <a:off x="457200" y="6356350"/>
            <a:ext cx="2133600" cy="365100"/>
          </a:xfrm>
          <a:prstGeom prst="rect">
            <a:avLst/>
          </a:prstGeom>
          <a:noFill/>
          <a:ln>
            <a:noFill/>
          </a:ln>
        </p:spPr>
        <p:txBody>
          <a:bodyPr spcFirstLastPara="1" wrap="square" lIns="91425" tIns="45700" rIns="91425" bIns="45700" anchor="ctr" anchorCtr="0">
            <a:noAutofit/>
          </a:bodyPr>
          <a:lstStyle>
            <a:lvl1pPr lvl="0" algn="l" rtl="0">
              <a:lnSpc>
                <a:spcPct val="100000"/>
              </a:lnSpc>
              <a:spcBef>
                <a:spcPts val="0"/>
              </a:spcBef>
              <a:spcAft>
                <a:spcPts val="0"/>
              </a:spcAft>
              <a:buSzPts val="14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dirty="0"/>
          </a:p>
        </p:txBody>
      </p:sp>
      <p:sp>
        <p:nvSpPr>
          <p:cNvPr id="191" name="Google Shape;191;gbf1d83ae03_0_723"/>
          <p:cNvSpPr txBox="1">
            <a:spLocks noGrp="1"/>
          </p:cNvSpPr>
          <p:nvPr>
            <p:ph type="ftr" idx="11"/>
          </p:nvPr>
        </p:nvSpPr>
        <p:spPr>
          <a:xfrm>
            <a:off x="3124200" y="6356350"/>
            <a:ext cx="2895600" cy="365100"/>
          </a:xfrm>
          <a:prstGeom prst="rect">
            <a:avLst/>
          </a:prstGeom>
          <a:noFill/>
          <a:ln>
            <a:noFill/>
          </a:ln>
        </p:spPr>
        <p:txBody>
          <a:bodyPr spcFirstLastPara="1" wrap="square" lIns="91425" tIns="45700" rIns="91425" bIns="45700" anchor="ctr" anchorCtr="0">
            <a:noAutofit/>
          </a:bodyPr>
          <a:lstStyle>
            <a:lvl1pPr lvl="0" algn="ctr" rtl="0">
              <a:lnSpc>
                <a:spcPct val="100000"/>
              </a:lnSpc>
              <a:spcBef>
                <a:spcPts val="0"/>
              </a:spcBef>
              <a:spcAft>
                <a:spcPts val="0"/>
              </a:spcAft>
              <a:buSzPts val="14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dirty="0"/>
          </a:p>
        </p:txBody>
      </p:sp>
      <p:sp>
        <p:nvSpPr>
          <p:cNvPr id="192" name="Google Shape;192;gbf1d83ae03_0_723"/>
          <p:cNvSpPr txBox="1">
            <a:spLocks noGrp="1"/>
          </p:cNvSpPr>
          <p:nvPr>
            <p:ph type="sldNum" idx="12"/>
          </p:nvPr>
        </p:nvSpPr>
        <p:spPr>
          <a:xfrm>
            <a:off x="6553200" y="6356350"/>
            <a:ext cx="2133600" cy="365100"/>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GB"/>
              <a:t>‹#›</a:t>
            </a:fld>
            <a:endParaRPr dirty="0"/>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93"/>
        <p:cNvGrpSpPr/>
        <p:nvPr/>
      </p:nvGrpSpPr>
      <p:grpSpPr>
        <a:xfrm>
          <a:off x="0" y="0"/>
          <a:ext cx="0" cy="0"/>
          <a:chOff x="0" y="0"/>
          <a:chExt cx="0" cy="0"/>
        </a:xfrm>
      </p:grpSpPr>
      <p:sp>
        <p:nvSpPr>
          <p:cNvPr id="194" name="Google Shape;194;gbf1d83ae03_0_728"/>
          <p:cNvSpPr txBox="1">
            <a:spLocks noGrp="1"/>
          </p:cNvSpPr>
          <p:nvPr>
            <p:ph type="dt" idx="10"/>
          </p:nvPr>
        </p:nvSpPr>
        <p:spPr>
          <a:xfrm>
            <a:off x="457200" y="6356350"/>
            <a:ext cx="2133600" cy="365100"/>
          </a:xfrm>
          <a:prstGeom prst="rect">
            <a:avLst/>
          </a:prstGeom>
          <a:noFill/>
          <a:ln>
            <a:noFill/>
          </a:ln>
        </p:spPr>
        <p:txBody>
          <a:bodyPr spcFirstLastPara="1" wrap="square" lIns="91425" tIns="45700" rIns="91425" bIns="45700" anchor="ctr" anchorCtr="0">
            <a:noAutofit/>
          </a:bodyPr>
          <a:lstStyle>
            <a:lvl1pPr lvl="0" algn="l" rtl="0">
              <a:lnSpc>
                <a:spcPct val="100000"/>
              </a:lnSpc>
              <a:spcBef>
                <a:spcPts val="0"/>
              </a:spcBef>
              <a:spcAft>
                <a:spcPts val="0"/>
              </a:spcAft>
              <a:buSzPts val="14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dirty="0"/>
          </a:p>
        </p:txBody>
      </p:sp>
      <p:sp>
        <p:nvSpPr>
          <p:cNvPr id="195" name="Google Shape;195;gbf1d83ae03_0_728"/>
          <p:cNvSpPr txBox="1">
            <a:spLocks noGrp="1"/>
          </p:cNvSpPr>
          <p:nvPr>
            <p:ph type="ftr" idx="11"/>
          </p:nvPr>
        </p:nvSpPr>
        <p:spPr>
          <a:xfrm>
            <a:off x="3124200" y="6356350"/>
            <a:ext cx="2895600" cy="365100"/>
          </a:xfrm>
          <a:prstGeom prst="rect">
            <a:avLst/>
          </a:prstGeom>
          <a:noFill/>
          <a:ln>
            <a:noFill/>
          </a:ln>
        </p:spPr>
        <p:txBody>
          <a:bodyPr spcFirstLastPara="1" wrap="square" lIns="91425" tIns="45700" rIns="91425" bIns="45700" anchor="ctr" anchorCtr="0">
            <a:noAutofit/>
          </a:bodyPr>
          <a:lstStyle>
            <a:lvl1pPr lvl="0" algn="ctr" rtl="0">
              <a:lnSpc>
                <a:spcPct val="100000"/>
              </a:lnSpc>
              <a:spcBef>
                <a:spcPts val="0"/>
              </a:spcBef>
              <a:spcAft>
                <a:spcPts val="0"/>
              </a:spcAft>
              <a:buSzPts val="14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dirty="0"/>
          </a:p>
        </p:txBody>
      </p:sp>
      <p:sp>
        <p:nvSpPr>
          <p:cNvPr id="196" name="Google Shape;196;gbf1d83ae03_0_728"/>
          <p:cNvSpPr txBox="1">
            <a:spLocks noGrp="1"/>
          </p:cNvSpPr>
          <p:nvPr>
            <p:ph type="sldNum" idx="12"/>
          </p:nvPr>
        </p:nvSpPr>
        <p:spPr>
          <a:xfrm>
            <a:off x="6553200" y="6356350"/>
            <a:ext cx="2133600" cy="365100"/>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GB"/>
              <a:t>‹#›</a:t>
            </a:fld>
            <a:endParaRPr dirty="0"/>
          </a:p>
        </p:txBody>
      </p:sp>
      <p:pic>
        <p:nvPicPr>
          <p:cNvPr id="197" name="Google Shape;197;gbf1d83ae03_0_728"/>
          <p:cNvPicPr preferRelativeResize="0"/>
          <p:nvPr/>
        </p:nvPicPr>
        <p:blipFill rotWithShape="1">
          <a:blip r:embed="rId2">
            <a:alphaModFix/>
          </a:blip>
          <a:srcRect/>
          <a:stretch/>
        </p:blipFill>
        <p:spPr>
          <a:xfrm>
            <a:off x="0" y="0"/>
            <a:ext cx="9143998" cy="6857998"/>
          </a:xfrm>
          <a:prstGeom prst="rect">
            <a:avLst/>
          </a:prstGeom>
          <a:noFill/>
          <a:ln>
            <a:noFill/>
          </a:ln>
        </p:spPr>
      </p:pic>
      <p:sp>
        <p:nvSpPr>
          <p:cNvPr id="198" name="Google Shape;198;gbf1d83ae03_0_728"/>
          <p:cNvSpPr txBox="1"/>
          <p:nvPr/>
        </p:nvSpPr>
        <p:spPr>
          <a:xfrm>
            <a:off x="278740" y="569174"/>
            <a:ext cx="4769400" cy="633900"/>
          </a:xfrm>
          <a:prstGeom prst="rect">
            <a:avLst/>
          </a:prstGeom>
          <a:noFill/>
          <a:ln>
            <a:noFill/>
          </a:ln>
        </p:spPr>
        <p:txBody>
          <a:bodyPr spcFirstLastPara="1" wrap="square" lIns="91425" tIns="45700" rIns="91425" bIns="45700" anchor="t" anchorCtr="0">
            <a:spAutoFit/>
          </a:bodyPr>
          <a:lstStyle/>
          <a:p>
            <a:pPr marL="0" marR="0" lvl="0" indent="0" algn="l" rtl="0">
              <a:lnSpc>
                <a:spcPct val="80000"/>
              </a:lnSpc>
              <a:spcBef>
                <a:spcPts val="0"/>
              </a:spcBef>
              <a:spcAft>
                <a:spcPts val="0"/>
              </a:spcAft>
              <a:buClr>
                <a:srgbClr val="000000"/>
              </a:buClr>
              <a:buSzPts val="4400"/>
              <a:buFont typeface="Arial"/>
              <a:buNone/>
            </a:pPr>
            <a:r>
              <a:rPr lang="en-GB" sz="4400" b="0" i="0" u="none" strike="noStrike" cap="none" dirty="0">
                <a:solidFill>
                  <a:schemeClr val="lt1"/>
                </a:solidFill>
                <a:latin typeface="Arial"/>
                <a:ea typeface="Arial"/>
                <a:cs typeface="Arial"/>
                <a:sym typeface="Arial"/>
              </a:rPr>
              <a:t>Any Questions?</a:t>
            </a:r>
            <a:endParaRPr sz="1400" b="0" i="0" u="none" strike="noStrike" cap="none" dirty="0">
              <a:solidFill>
                <a:srgbClr val="000000"/>
              </a:solidFill>
              <a:latin typeface="Arial"/>
              <a:ea typeface="Arial"/>
              <a:cs typeface="Arial"/>
              <a:sym typeface="Arial"/>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1_Blank">
  <p:cSld name="1_Blank">
    <p:spTree>
      <p:nvGrpSpPr>
        <p:cNvPr id="1" name="Shape 199"/>
        <p:cNvGrpSpPr/>
        <p:nvPr/>
      </p:nvGrpSpPr>
      <p:grpSpPr>
        <a:xfrm>
          <a:off x="0" y="0"/>
          <a:ext cx="0" cy="0"/>
          <a:chOff x="0" y="0"/>
          <a:chExt cx="0" cy="0"/>
        </a:xfrm>
      </p:grpSpPr>
      <p:sp>
        <p:nvSpPr>
          <p:cNvPr id="200" name="Google Shape;200;gbf1d83ae03_0_734"/>
          <p:cNvSpPr txBox="1">
            <a:spLocks noGrp="1"/>
          </p:cNvSpPr>
          <p:nvPr>
            <p:ph type="dt" idx="10"/>
          </p:nvPr>
        </p:nvSpPr>
        <p:spPr>
          <a:xfrm>
            <a:off x="457200" y="6356350"/>
            <a:ext cx="2133600" cy="365100"/>
          </a:xfrm>
          <a:prstGeom prst="rect">
            <a:avLst/>
          </a:prstGeom>
          <a:noFill/>
          <a:ln>
            <a:noFill/>
          </a:ln>
        </p:spPr>
        <p:txBody>
          <a:bodyPr spcFirstLastPara="1" wrap="square" lIns="91425" tIns="45700" rIns="91425" bIns="45700" anchor="ctr" anchorCtr="0">
            <a:noAutofit/>
          </a:bodyPr>
          <a:lstStyle>
            <a:lvl1pPr lvl="0" algn="l" rtl="0">
              <a:lnSpc>
                <a:spcPct val="100000"/>
              </a:lnSpc>
              <a:spcBef>
                <a:spcPts val="0"/>
              </a:spcBef>
              <a:spcAft>
                <a:spcPts val="0"/>
              </a:spcAft>
              <a:buSzPts val="14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dirty="0"/>
          </a:p>
        </p:txBody>
      </p:sp>
      <p:sp>
        <p:nvSpPr>
          <p:cNvPr id="201" name="Google Shape;201;gbf1d83ae03_0_734"/>
          <p:cNvSpPr txBox="1">
            <a:spLocks noGrp="1"/>
          </p:cNvSpPr>
          <p:nvPr>
            <p:ph type="ftr" idx="11"/>
          </p:nvPr>
        </p:nvSpPr>
        <p:spPr>
          <a:xfrm>
            <a:off x="3124200" y="6356350"/>
            <a:ext cx="2895600" cy="365100"/>
          </a:xfrm>
          <a:prstGeom prst="rect">
            <a:avLst/>
          </a:prstGeom>
          <a:noFill/>
          <a:ln>
            <a:noFill/>
          </a:ln>
        </p:spPr>
        <p:txBody>
          <a:bodyPr spcFirstLastPara="1" wrap="square" lIns="91425" tIns="45700" rIns="91425" bIns="45700" anchor="ctr" anchorCtr="0">
            <a:noAutofit/>
          </a:bodyPr>
          <a:lstStyle>
            <a:lvl1pPr lvl="0" algn="ctr" rtl="0">
              <a:lnSpc>
                <a:spcPct val="100000"/>
              </a:lnSpc>
              <a:spcBef>
                <a:spcPts val="0"/>
              </a:spcBef>
              <a:spcAft>
                <a:spcPts val="0"/>
              </a:spcAft>
              <a:buSzPts val="14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dirty="0"/>
          </a:p>
        </p:txBody>
      </p:sp>
      <p:sp>
        <p:nvSpPr>
          <p:cNvPr id="202" name="Google Shape;202;gbf1d83ae03_0_734"/>
          <p:cNvSpPr txBox="1">
            <a:spLocks noGrp="1"/>
          </p:cNvSpPr>
          <p:nvPr>
            <p:ph type="sldNum" idx="12"/>
          </p:nvPr>
        </p:nvSpPr>
        <p:spPr>
          <a:xfrm>
            <a:off x="6553200" y="6356350"/>
            <a:ext cx="2133600" cy="365100"/>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GB"/>
              <a:t>‹#›</a:t>
            </a:fld>
            <a:endParaRPr dirty="0"/>
          </a:p>
        </p:txBody>
      </p:sp>
      <p:pic>
        <p:nvPicPr>
          <p:cNvPr id="203" name="Google Shape;203;gbf1d83ae03_0_734"/>
          <p:cNvPicPr preferRelativeResize="0"/>
          <p:nvPr/>
        </p:nvPicPr>
        <p:blipFill rotWithShape="1">
          <a:blip r:embed="rId2">
            <a:alphaModFix/>
          </a:blip>
          <a:srcRect/>
          <a:stretch/>
        </p:blipFill>
        <p:spPr>
          <a:xfrm>
            <a:off x="0" y="0"/>
            <a:ext cx="9143998" cy="6857998"/>
          </a:xfrm>
          <a:prstGeom prst="rect">
            <a:avLst/>
          </a:prstGeom>
          <a:noFill/>
          <a:ln>
            <a:noFill/>
          </a:ln>
        </p:spPr>
      </p:pic>
      <p:sp>
        <p:nvSpPr>
          <p:cNvPr id="204" name="Google Shape;204;gbf1d83ae03_0_734"/>
          <p:cNvSpPr txBox="1"/>
          <p:nvPr/>
        </p:nvSpPr>
        <p:spPr>
          <a:xfrm>
            <a:off x="278740" y="569174"/>
            <a:ext cx="4769400" cy="633900"/>
          </a:xfrm>
          <a:prstGeom prst="rect">
            <a:avLst/>
          </a:prstGeom>
          <a:noFill/>
          <a:ln>
            <a:noFill/>
          </a:ln>
        </p:spPr>
        <p:txBody>
          <a:bodyPr spcFirstLastPara="1" wrap="square" lIns="91425" tIns="45700" rIns="91425" bIns="45700" anchor="t" anchorCtr="0">
            <a:spAutoFit/>
          </a:bodyPr>
          <a:lstStyle/>
          <a:p>
            <a:pPr marL="0" marR="0" lvl="0" indent="0" algn="l" rtl="0">
              <a:lnSpc>
                <a:spcPct val="80000"/>
              </a:lnSpc>
              <a:spcBef>
                <a:spcPts val="0"/>
              </a:spcBef>
              <a:spcAft>
                <a:spcPts val="0"/>
              </a:spcAft>
              <a:buClr>
                <a:srgbClr val="000000"/>
              </a:buClr>
              <a:buSzPts val="4400"/>
              <a:buFont typeface="Arial"/>
              <a:buNone/>
            </a:pPr>
            <a:r>
              <a:rPr lang="en-GB" sz="4400" b="0" i="0" u="none" strike="noStrike" cap="none" dirty="0">
                <a:solidFill>
                  <a:schemeClr val="lt1"/>
                </a:solidFill>
                <a:latin typeface="Arial"/>
                <a:ea typeface="Arial"/>
                <a:cs typeface="Arial"/>
                <a:sym typeface="Arial"/>
              </a:rPr>
              <a:t>Any Questions?</a:t>
            </a:r>
            <a:endParaRPr sz="1400" b="0" i="0" u="none" strike="noStrike" cap="none" dirty="0">
              <a:solidFill>
                <a:srgbClr val="000000"/>
              </a:solidFill>
              <a:latin typeface="Arial"/>
              <a:ea typeface="Arial"/>
              <a:cs typeface="Arial"/>
              <a:sym typeface="Arial"/>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205"/>
        <p:cNvGrpSpPr/>
        <p:nvPr/>
      </p:nvGrpSpPr>
      <p:grpSpPr>
        <a:xfrm>
          <a:off x="0" y="0"/>
          <a:ext cx="0" cy="0"/>
          <a:chOff x="0" y="0"/>
          <a:chExt cx="0" cy="0"/>
        </a:xfrm>
      </p:grpSpPr>
      <p:sp>
        <p:nvSpPr>
          <p:cNvPr id="206" name="Google Shape;206;gbf1d83ae03_0_740"/>
          <p:cNvSpPr txBox="1">
            <a:spLocks noGrp="1"/>
          </p:cNvSpPr>
          <p:nvPr>
            <p:ph type="title"/>
          </p:nvPr>
        </p:nvSpPr>
        <p:spPr>
          <a:xfrm>
            <a:off x="457200" y="273050"/>
            <a:ext cx="3008400" cy="1161900"/>
          </a:xfrm>
          <a:prstGeom prst="rect">
            <a:avLst/>
          </a:prstGeom>
          <a:noFill/>
          <a:ln>
            <a:noFill/>
          </a:ln>
        </p:spPr>
        <p:txBody>
          <a:bodyPr spcFirstLastPara="1" wrap="square" lIns="91425" tIns="45700" rIns="91425" bIns="45700" anchor="b" anchorCtr="0">
            <a:normAutofit/>
          </a:bodyPr>
          <a:lstStyle>
            <a:lvl1pPr lvl="0" algn="l" rtl="0">
              <a:lnSpc>
                <a:spcPct val="100000"/>
              </a:lnSpc>
              <a:spcBef>
                <a:spcPts val="0"/>
              </a:spcBef>
              <a:spcAft>
                <a:spcPts val="0"/>
              </a:spcAft>
              <a:buClr>
                <a:schemeClr val="dk1"/>
              </a:buClr>
              <a:buSzPts val="2000"/>
              <a:buFont typeface="Calibri"/>
              <a:buNone/>
              <a:defRPr sz="2000" b="1"/>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207" name="Google Shape;207;gbf1d83ae03_0_740"/>
          <p:cNvSpPr txBox="1">
            <a:spLocks noGrp="1"/>
          </p:cNvSpPr>
          <p:nvPr>
            <p:ph type="body" idx="1"/>
          </p:nvPr>
        </p:nvSpPr>
        <p:spPr>
          <a:xfrm>
            <a:off x="3575050" y="273050"/>
            <a:ext cx="5111700" cy="5853000"/>
          </a:xfrm>
          <a:prstGeom prst="rect">
            <a:avLst/>
          </a:prstGeom>
          <a:noFill/>
          <a:ln>
            <a:noFill/>
          </a:ln>
        </p:spPr>
        <p:txBody>
          <a:bodyPr spcFirstLastPara="1" wrap="square" lIns="91425" tIns="45700" rIns="91425" bIns="45700" anchor="t" anchorCtr="0">
            <a:normAutofit/>
          </a:bodyPr>
          <a:lstStyle>
            <a:lvl1pPr marL="457200" lvl="0" indent="-431800" algn="l" rtl="0">
              <a:lnSpc>
                <a:spcPct val="100000"/>
              </a:lnSpc>
              <a:spcBef>
                <a:spcPts val="640"/>
              </a:spcBef>
              <a:spcAft>
                <a:spcPts val="0"/>
              </a:spcAft>
              <a:buClr>
                <a:schemeClr val="dk1"/>
              </a:buClr>
              <a:buSzPts val="3200"/>
              <a:buChar char="•"/>
              <a:defRPr sz="3200"/>
            </a:lvl1pPr>
            <a:lvl2pPr marL="914400" lvl="1" indent="-406400" algn="l" rtl="0">
              <a:lnSpc>
                <a:spcPct val="100000"/>
              </a:lnSpc>
              <a:spcBef>
                <a:spcPts val="560"/>
              </a:spcBef>
              <a:spcAft>
                <a:spcPts val="0"/>
              </a:spcAft>
              <a:buClr>
                <a:schemeClr val="dk1"/>
              </a:buClr>
              <a:buSzPts val="2800"/>
              <a:buChar char="–"/>
              <a:defRPr sz="2800"/>
            </a:lvl2pPr>
            <a:lvl3pPr marL="1371600" lvl="2" indent="-381000" algn="l" rtl="0">
              <a:lnSpc>
                <a:spcPct val="100000"/>
              </a:lnSpc>
              <a:spcBef>
                <a:spcPts val="480"/>
              </a:spcBef>
              <a:spcAft>
                <a:spcPts val="0"/>
              </a:spcAft>
              <a:buClr>
                <a:schemeClr val="dk1"/>
              </a:buClr>
              <a:buSzPts val="2400"/>
              <a:buChar char="•"/>
              <a:defRPr sz="2400"/>
            </a:lvl3pPr>
            <a:lvl4pPr marL="1828800" lvl="3" indent="-355600" algn="l" rtl="0">
              <a:lnSpc>
                <a:spcPct val="100000"/>
              </a:lnSpc>
              <a:spcBef>
                <a:spcPts val="400"/>
              </a:spcBef>
              <a:spcAft>
                <a:spcPts val="0"/>
              </a:spcAft>
              <a:buClr>
                <a:schemeClr val="dk1"/>
              </a:buClr>
              <a:buSzPts val="2000"/>
              <a:buChar char="–"/>
              <a:defRPr sz="2000"/>
            </a:lvl4pPr>
            <a:lvl5pPr marL="2286000" lvl="4" indent="-355600" algn="l" rtl="0">
              <a:lnSpc>
                <a:spcPct val="100000"/>
              </a:lnSpc>
              <a:spcBef>
                <a:spcPts val="400"/>
              </a:spcBef>
              <a:spcAft>
                <a:spcPts val="0"/>
              </a:spcAft>
              <a:buClr>
                <a:schemeClr val="dk1"/>
              </a:buClr>
              <a:buSzPts val="2000"/>
              <a:buChar char="»"/>
              <a:defRPr sz="2000"/>
            </a:lvl5pPr>
            <a:lvl6pPr marL="2743200" lvl="5" indent="-355600" algn="l" rtl="0">
              <a:lnSpc>
                <a:spcPct val="100000"/>
              </a:lnSpc>
              <a:spcBef>
                <a:spcPts val="400"/>
              </a:spcBef>
              <a:spcAft>
                <a:spcPts val="0"/>
              </a:spcAft>
              <a:buClr>
                <a:schemeClr val="dk1"/>
              </a:buClr>
              <a:buSzPts val="2000"/>
              <a:buChar char="•"/>
              <a:defRPr sz="2000"/>
            </a:lvl6pPr>
            <a:lvl7pPr marL="3200400" lvl="6" indent="-355600" algn="l" rtl="0">
              <a:lnSpc>
                <a:spcPct val="100000"/>
              </a:lnSpc>
              <a:spcBef>
                <a:spcPts val="400"/>
              </a:spcBef>
              <a:spcAft>
                <a:spcPts val="0"/>
              </a:spcAft>
              <a:buClr>
                <a:schemeClr val="dk1"/>
              </a:buClr>
              <a:buSzPts val="2000"/>
              <a:buChar char="•"/>
              <a:defRPr sz="2000"/>
            </a:lvl7pPr>
            <a:lvl8pPr marL="3657600" lvl="7" indent="-355600" algn="l" rtl="0">
              <a:lnSpc>
                <a:spcPct val="100000"/>
              </a:lnSpc>
              <a:spcBef>
                <a:spcPts val="400"/>
              </a:spcBef>
              <a:spcAft>
                <a:spcPts val="0"/>
              </a:spcAft>
              <a:buClr>
                <a:schemeClr val="dk1"/>
              </a:buClr>
              <a:buSzPts val="2000"/>
              <a:buChar char="•"/>
              <a:defRPr sz="2000"/>
            </a:lvl8pPr>
            <a:lvl9pPr marL="4114800" lvl="8" indent="-355600" algn="l" rtl="0">
              <a:lnSpc>
                <a:spcPct val="100000"/>
              </a:lnSpc>
              <a:spcBef>
                <a:spcPts val="400"/>
              </a:spcBef>
              <a:spcAft>
                <a:spcPts val="0"/>
              </a:spcAft>
              <a:buClr>
                <a:schemeClr val="dk1"/>
              </a:buClr>
              <a:buSzPts val="2000"/>
              <a:buChar char="•"/>
              <a:defRPr sz="2000"/>
            </a:lvl9pPr>
          </a:lstStyle>
          <a:p>
            <a:endParaRPr/>
          </a:p>
        </p:txBody>
      </p:sp>
      <p:sp>
        <p:nvSpPr>
          <p:cNvPr id="208" name="Google Shape;208;gbf1d83ae03_0_740"/>
          <p:cNvSpPr txBox="1">
            <a:spLocks noGrp="1"/>
          </p:cNvSpPr>
          <p:nvPr>
            <p:ph type="body" idx="2"/>
          </p:nvPr>
        </p:nvSpPr>
        <p:spPr>
          <a:xfrm>
            <a:off x="457200" y="1435100"/>
            <a:ext cx="3008400" cy="4691100"/>
          </a:xfrm>
          <a:prstGeom prst="rect">
            <a:avLst/>
          </a:prstGeom>
          <a:noFill/>
          <a:ln>
            <a:noFill/>
          </a:ln>
        </p:spPr>
        <p:txBody>
          <a:bodyPr spcFirstLastPara="1" wrap="square" lIns="91425" tIns="45700" rIns="91425" bIns="45700" anchor="t" anchorCtr="0">
            <a:normAutofit/>
          </a:bodyPr>
          <a:lstStyle>
            <a:lvl1pPr marL="457200" lvl="0" indent="-228600" algn="l" rtl="0">
              <a:lnSpc>
                <a:spcPct val="100000"/>
              </a:lnSpc>
              <a:spcBef>
                <a:spcPts val="280"/>
              </a:spcBef>
              <a:spcAft>
                <a:spcPts val="0"/>
              </a:spcAft>
              <a:buClr>
                <a:schemeClr val="dk1"/>
              </a:buClr>
              <a:buSzPts val="1400"/>
              <a:buNone/>
              <a:defRPr sz="1400"/>
            </a:lvl1pPr>
            <a:lvl2pPr marL="914400" lvl="1" indent="-228600" algn="l" rtl="0">
              <a:lnSpc>
                <a:spcPct val="100000"/>
              </a:lnSpc>
              <a:spcBef>
                <a:spcPts val="240"/>
              </a:spcBef>
              <a:spcAft>
                <a:spcPts val="0"/>
              </a:spcAft>
              <a:buClr>
                <a:schemeClr val="dk1"/>
              </a:buClr>
              <a:buSzPts val="1200"/>
              <a:buNone/>
              <a:defRPr sz="1200"/>
            </a:lvl2pPr>
            <a:lvl3pPr marL="1371600" lvl="2" indent="-228600" algn="l" rtl="0">
              <a:lnSpc>
                <a:spcPct val="100000"/>
              </a:lnSpc>
              <a:spcBef>
                <a:spcPts val="200"/>
              </a:spcBef>
              <a:spcAft>
                <a:spcPts val="0"/>
              </a:spcAft>
              <a:buClr>
                <a:schemeClr val="dk1"/>
              </a:buClr>
              <a:buSzPts val="1000"/>
              <a:buNone/>
              <a:defRPr sz="1000"/>
            </a:lvl3pPr>
            <a:lvl4pPr marL="1828800" lvl="3" indent="-228600" algn="l" rtl="0">
              <a:lnSpc>
                <a:spcPct val="100000"/>
              </a:lnSpc>
              <a:spcBef>
                <a:spcPts val="180"/>
              </a:spcBef>
              <a:spcAft>
                <a:spcPts val="0"/>
              </a:spcAft>
              <a:buClr>
                <a:schemeClr val="dk1"/>
              </a:buClr>
              <a:buSzPts val="900"/>
              <a:buNone/>
              <a:defRPr sz="900"/>
            </a:lvl4pPr>
            <a:lvl5pPr marL="2286000" lvl="4" indent="-228600" algn="l" rtl="0">
              <a:lnSpc>
                <a:spcPct val="100000"/>
              </a:lnSpc>
              <a:spcBef>
                <a:spcPts val="180"/>
              </a:spcBef>
              <a:spcAft>
                <a:spcPts val="0"/>
              </a:spcAft>
              <a:buClr>
                <a:schemeClr val="dk1"/>
              </a:buClr>
              <a:buSzPts val="900"/>
              <a:buNone/>
              <a:defRPr sz="900"/>
            </a:lvl5pPr>
            <a:lvl6pPr marL="2743200" lvl="5" indent="-228600" algn="l" rtl="0">
              <a:lnSpc>
                <a:spcPct val="100000"/>
              </a:lnSpc>
              <a:spcBef>
                <a:spcPts val="180"/>
              </a:spcBef>
              <a:spcAft>
                <a:spcPts val="0"/>
              </a:spcAft>
              <a:buClr>
                <a:schemeClr val="dk1"/>
              </a:buClr>
              <a:buSzPts val="900"/>
              <a:buNone/>
              <a:defRPr sz="900"/>
            </a:lvl6pPr>
            <a:lvl7pPr marL="3200400" lvl="6" indent="-228600" algn="l" rtl="0">
              <a:lnSpc>
                <a:spcPct val="100000"/>
              </a:lnSpc>
              <a:spcBef>
                <a:spcPts val="180"/>
              </a:spcBef>
              <a:spcAft>
                <a:spcPts val="0"/>
              </a:spcAft>
              <a:buClr>
                <a:schemeClr val="dk1"/>
              </a:buClr>
              <a:buSzPts val="900"/>
              <a:buNone/>
              <a:defRPr sz="900"/>
            </a:lvl7pPr>
            <a:lvl8pPr marL="3657600" lvl="7" indent="-228600" algn="l" rtl="0">
              <a:lnSpc>
                <a:spcPct val="100000"/>
              </a:lnSpc>
              <a:spcBef>
                <a:spcPts val="180"/>
              </a:spcBef>
              <a:spcAft>
                <a:spcPts val="0"/>
              </a:spcAft>
              <a:buClr>
                <a:schemeClr val="dk1"/>
              </a:buClr>
              <a:buSzPts val="900"/>
              <a:buNone/>
              <a:defRPr sz="900"/>
            </a:lvl8pPr>
            <a:lvl9pPr marL="4114800" lvl="8" indent="-228600" algn="l" rtl="0">
              <a:lnSpc>
                <a:spcPct val="100000"/>
              </a:lnSpc>
              <a:spcBef>
                <a:spcPts val="180"/>
              </a:spcBef>
              <a:spcAft>
                <a:spcPts val="0"/>
              </a:spcAft>
              <a:buClr>
                <a:schemeClr val="dk1"/>
              </a:buClr>
              <a:buSzPts val="900"/>
              <a:buNone/>
              <a:defRPr sz="900"/>
            </a:lvl9pPr>
          </a:lstStyle>
          <a:p>
            <a:endParaRPr/>
          </a:p>
        </p:txBody>
      </p:sp>
      <p:sp>
        <p:nvSpPr>
          <p:cNvPr id="209" name="Google Shape;209;gbf1d83ae03_0_740"/>
          <p:cNvSpPr txBox="1">
            <a:spLocks noGrp="1"/>
          </p:cNvSpPr>
          <p:nvPr>
            <p:ph type="dt" idx="10"/>
          </p:nvPr>
        </p:nvSpPr>
        <p:spPr>
          <a:xfrm>
            <a:off x="457200" y="6356350"/>
            <a:ext cx="2133600" cy="365100"/>
          </a:xfrm>
          <a:prstGeom prst="rect">
            <a:avLst/>
          </a:prstGeom>
          <a:noFill/>
          <a:ln>
            <a:noFill/>
          </a:ln>
        </p:spPr>
        <p:txBody>
          <a:bodyPr spcFirstLastPara="1" wrap="square" lIns="91425" tIns="45700" rIns="91425" bIns="45700" anchor="ctr" anchorCtr="0">
            <a:noAutofit/>
          </a:bodyPr>
          <a:lstStyle>
            <a:lvl1pPr lvl="0" algn="l" rtl="0">
              <a:lnSpc>
                <a:spcPct val="100000"/>
              </a:lnSpc>
              <a:spcBef>
                <a:spcPts val="0"/>
              </a:spcBef>
              <a:spcAft>
                <a:spcPts val="0"/>
              </a:spcAft>
              <a:buSzPts val="14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dirty="0"/>
          </a:p>
        </p:txBody>
      </p:sp>
      <p:sp>
        <p:nvSpPr>
          <p:cNvPr id="210" name="Google Shape;210;gbf1d83ae03_0_740"/>
          <p:cNvSpPr txBox="1">
            <a:spLocks noGrp="1"/>
          </p:cNvSpPr>
          <p:nvPr>
            <p:ph type="ftr" idx="11"/>
          </p:nvPr>
        </p:nvSpPr>
        <p:spPr>
          <a:xfrm>
            <a:off x="3124200" y="6356350"/>
            <a:ext cx="2895600" cy="365100"/>
          </a:xfrm>
          <a:prstGeom prst="rect">
            <a:avLst/>
          </a:prstGeom>
          <a:noFill/>
          <a:ln>
            <a:noFill/>
          </a:ln>
        </p:spPr>
        <p:txBody>
          <a:bodyPr spcFirstLastPara="1" wrap="square" lIns="91425" tIns="45700" rIns="91425" bIns="45700" anchor="ctr" anchorCtr="0">
            <a:noAutofit/>
          </a:bodyPr>
          <a:lstStyle>
            <a:lvl1pPr lvl="0" algn="ctr" rtl="0">
              <a:lnSpc>
                <a:spcPct val="100000"/>
              </a:lnSpc>
              <a:spcBef>
                <a:spcPts val="0"/>
              </a:spcBef>
              <a:spcAft>
                <a:spcPts val="0"/>
              </a:spcAft>
              <a:buSzPts val="14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dirty="0"/>
          </a:p>
        </p:txBody>
      </p:sp>
      <p:sp>
        <p:nvSpPr>
          <p:cNvPr id="211" name="Google Shape;211;gbf1d83ae03_0_740"/>
          <p:cNvSpPr txBox="1">
            <a:spLocks noGrp="1"/>
          </p:cNvSpPr>
          <p:nvPr>
            <p:ph type="sldNum" idx="12"/>
          </p:nvPr>
        </p:nvSpPr>
        <p:spPr>
          <a:xfrm>
            <a:off x="6553200" y="6356350"/>
            <a:ext cx="2133600" cy="365100"/>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GB"/>
              <a:t>‹#›</a:t>
            </a:fld>
            <a:endParaRPr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1_Title Slide">
  <p:cSld name="1_Title Slide">
    <p:spTree>
      <p:nvGrpSpPr>
        <p:cNvPr id="1" name="Shape 25"/>
        <p:cNvGrpSpPr/>
        <p:nvPr/>
      </p:nvGrpSpPr>
      <p:grpSpPr>
        <a:xfrm>
          <a:off x="0" y="0"/>
          <a:ext cx="0" cy="0"/>
          <a:chOff x="0" y="0"/>
          <a:chExt cx="0" cy="0"/>
        </a:xfrm>
      </p:grpSpPr>
      <p:pic>
        <p:nvPicPr>
          <p:cNvPr id="26" name="Google Shape;26;p17"/>
          <p:cNvPicPr preferRelativeResize="0"/>
          <p:nvPr/>
        </p:nvPicPr>
        <p:blipFill rotWithShape="1">
          <a:blip r:embed="rId2">
            <a:alphaModFix/>
          </a:blip>
          <a:srcRect b="15343"/>
          <a:stretch/>
        </p:blipFill>
        <p:spPr>
          <a:xfrm>
            <a:off x="0" y="0"/>
            <a:ext cx="9144000" cy="5805714"/>
          </a:xfrm>
          <a:prstGeom prst="rect">
            <a:avLst/>
          </a:prstGeom>
          <a:noFill/>
          <a:ln>
            <a:noFill/>
          </a:ln>
        </p:spPr>
      </p:pic>
      <p:sp>
        <p:nvSpPr>
          <p:cNvPr id="27" name="Google Shape;27;p17"/>
          <p:cNvSpPr txBox="1">
            <a:spLocks noGrp="1"/>
          </p:cNvSpPr>
          <p:nvPr>
            <p:ph type="ctrTitle"/>
          </p:nvPr>
        </p:nvSpPr>
        <p:spPr>
          <a:xfrm>
            <a:off x="685800" y="2130425"/>
            <a:ext cx="7772400" cy="1470025"/>
          </a:xfrm>
          <a:prstGeom prst="rect">
            <a:avLst/>
          </a:prstGeom>
          <a:noFill/>
          <a:ln>
            <a:noFill/>
          </a:ln>
        </p:spPr>
        <p:txBody>
          <a:bodyPr spcFirstLastPara="1" wrap="square" lIns="91425" tIns="45700" rIns="91425" bIns="45700" anchor="ctr" anchorCtr="0">
            <a:normAutofit/>
          </a:bodyPr>
          <a:lstStyle>
            <a:lvl1pPr lvl="0" algn="ctr">
              <a:lnSpc>
                <a:spcPct val="10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8" name="Google Shape;28;p17"/>
          <p:cNvSpPr txBox="1">
            <a:spLocks noGrp="1"/>
          </p:cNvSpPr>
          <p:nvPr>
            <p:ph type="subTitle" idx="1"/>
          </p:nvPr>
        </p:nvSpPr>
        <p:spPr>
          <a:xfrm>
            <a:off x="1371600" y="3886200"/>
            <a:ext cx="6400800" cy="1752600"/>
          </a:xfrm>
          <a:prstGeom prst="rect">
            <a:avLst/>
          </a:prstGeom>
          <a:noFill/>
          <a:ln>
            <a:noFill/>
          </a:ln>
        </p:spPr>
        <p:txBody>
          <a:bodyPr spcFirstLastPara="1" wrap="square" lIns="91425" tIns="45700" rIns="91425" bIns="45700" anchor="t" anchorCtr="0">
            <a:normAutofit/>
          </a:bodyPr>
          <a:lstStyle>
            <a:lvl1pPr lvl="0" algn="ctr">
              <a:lnSpc>
                <a:spcPct val="100000"/>
              </a:lnSpc>
              <a:spcBef>
                <a:spcPts val="640"/>
              </a:spcBef>
              <a:spcAft>
                <a:spcPts val="0"/>
              </a:spcAft>
              <a:buClr>
                <a:srgbClr val="888888"/>
              </a:buClr>
              <a:buSzPts val="3200"/>
              <a:buNone/>
              <a:defRPr>
                <a:solidFill>
                  <a:srgbClr val="888888"/>
                </a:solidFill>
              </a:defRPr>
            </a:lvl1pPr>
            <a:lvl2pPr lvl="1" algn="ctr">
              <a:lnSpc>
                <a:spcPct val="100000"/>
              </a:lnSpc>
              <a:spcBef>
                <a:spcPts val="560"/>
              </a:spcBef>
              <a:spcAft>
                <a:spcPts val="0"/>
              </a:spcAft>
              <a:buClr>
                <a:srgbClr val="888888"/>
              </a:buClr>
              <a:buSzPts val="2800"/>
              <a:buNone/>
              <a:defRPr>
                <a:solidFill>
                  <a:srgbClr val="888888"/>
                </a:solidFill>
              </a:defRPr>
            </a:lvl2pPr>
            <a:lvl3pPr lvl="2" algn="ctr">
              <a:lnSpc>
                <a:spcPct val="100000"/>
              </a:lnSpc>
              <a:spcBef>
                <a:spcPts val="480"/>
              </a:spcBef>
              <a:spcAft>
                <a:spcPts val="0"/>
              </a:spcAft>
              <a:buClr>
                <a:srgbClr val="888888"/>
              </a:buClr>
              <a:buSzPts val="2400"/>
              <a:buNone/>
              <a:defRPr>
                <a:solidFill>
                  <a:srgbClr val="888888"/>
                </a:solidFill>
              </a:defRPr>
            </a:lvl3pPr>
            <a:lvl4pPr lvl="3" algn="ctr">
              <a:lnSpc>
                <a:spcPct val="100000"/>
              </a:lnSpc>
              <a:spcBef>
                <a:spcPts val="400"/>
              </a:spcBef>
              <a:spcAft>
                <a:spcPts val="0"/>
              </a:spcAft>
              <a:buClr>
                <a:srgbClr val="888888"/>
              </a:buClr>
              <a:buSzPts val="2000"/>
              <a:buNone/>
              <a:defRPr>
                <a:solidFill>
                  <a:srgbClr val="888888"/>
                </a:solidFill>
              </a:defRPr>
            </a:lvl4pPr>
            <a:lvl5pPr lvl="4" algn="ctr">
              <a:lnSpc>
                <a:spcPct val="100000"/>
              </a:lnSpc>
              <a:spcBef>
                <a:spcPts val="400"/>
              </a:spcBef>
              <a:spcAft>
                <a:spcPts val="0"/>
              </a:spcAft>
              <a:buClr>
                <a:srgbClr val="888888"/>
              </a:buClr>
              <a:buSzPts val="2000"/>
              <a:buNone/>
              <a:defRPr>
                <a:solidFill>
                  <a:srgbClr val="888888"/>
                </a:solidFill>
              </a:defRPr>
            </a:lvl5pPr>
            <a:lvl6pPr lvl="5" algn="ctr">
              <a:lnSpc>
                <a:spcPct val="100000"/>
              </a:lnSpc>
              <a:spcBef>
                <a:spcPts val="400"/>
              </a:spcBef>
              <a:spcAft>
                <a:spcPts val="0"/>
              </a:spcAft>
              <a:buClr>
                <a:srgbClr val="888888"/>
              </a:buClr>
              <a:buSzPts val="2000"/>
              <a:buNone/>
              <a:defRPr>
                <a:solidFill>
                  <a:srgbClr val="888888"/>
                </a:solidFill>
              </a:defRPr>
            </a:lvl6pPr>
            <a:lvl7pPr lvl="6" algn="ctr">
              <a:lnSpc>
                <a:spcPct val="100000"/>
              </a:lnSpc>
              <a:spcBef>
                <a:spcPts val="400"/>
              </a:spcBef>
              <a:spcAft>
                <a:spcPts val="0"/>
              </a:spcAft>
              <a:buClr>
                <a:srgbClr val="888888"/>
              </a:buClr>
              <a:buSzPts val="2000"/>
              <a:buNone/>
              <a:defRPr>
                <a:solidFill>
                  <a:srgbClr val="888888"/>
                </a:solidFill>
              </a:defRPr>
            </a:lvl7pPr>
            <a:lvl8pPr lvl="7" algn="ctr">
              <a:lnSpc>
                <a:spcPct val="100000"/>
              </a:lnSpc>
              <a:spcBef>
                <a:spcPts val="400"/>
              </a:spcBef>
              <a:spcAft>
                <a:spcPts val="0"/>
              </a:spcAft>
              <a:buClr>
                <a:srgbClr val="888888"/>
              </a:buClr>
              <a:buSzPts val="2000"/>
              <a:buNone/>
              <a:defRPr>
                <a:solidFill>
                  <a:srgbClr val="888888"/>
                </a:solidFill>
              </a:defRPr>
            </a:lvl8pPr>
            <a:lvl9pPr lvl="8" algn="ctr">
              <a:lnSpc>
                <a:spcPct val="100000"/>
              </a:lnSpc>
              <a:spcBef>
                <a:spcPts val="400"/>
              </a:spcBef>
              <a:spcAft>
                <a:spcPts val="0"/>
              </a:spcAft>
              <a:buClr>
                <a:srgbClr val="888888"/>
              </a:buClr>
              <a:buSzPts val="2000"/>
              <a:buNone/>
              <a:defRPr>
                <a:solidFill>
                  <a:srgbClr val="888888"/>
                </a:solidFill>
              </a:defRPr>
            </a:lvl9pPr>
          </a:lstStyle>
          <a:p>
            <a:endParaRPr/>
          </a:p>
        </p:txBody>
      </p:sp>
      <p:pic>
        <p:nvPicPr>
          <p:cNvPr id="29" name="Google Shape;29;p17" descr="Z:\Pictures\logos\WJEC_Logo_RGB.jpg"/>
          <p:cNvPicPr preferRelativeResize="0"/>
          <p:nvPr/>
        </p:nvPicPr>
        <p:blipFill rotWithShape="1">
          <a:blip r:embed="rId3">
            <a:alphaModFix/>
          </a:blip>
          <a:srcRect/>
          <a:stretch/>
        </p:blipFill>
        <p:spPr>
          <a:xfrm>
            <a:off x="146155" y="5928233"/>
            <a:ext cx="701740" cy="700998"/>
          </a:xfrm>
          <a:prstGeom prst="rect">
            <a:avLst/>
          </a:prstGeom>
          <a:noFill/>
          <a:ln>
            <a:noFill/>
          </a:ln>
        </p:spPr>
      </p:pic>
      <p:sp>
        <p:nvSpPr>
          <p:cNvPr id="30" name="Google Shape;30;p17"/>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dirty="0"/>
          </a:p>
        </p:txBody>
      </p:sp>
      <p:sp>
        <p:nvSpPr>
          <p:cNvPr id="31" name="Google Shape;31;p17"/>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dirty="0"/>
          </a:p>
        </p:txBody>
      </p:sp>
      <p:sp>
        <p:nvSpPr>
          <p:cNvPr id="32" name="Google Shape;32;p17"/>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GB"/>
              <a:t>‹#›</a:t>
            </a:fld>
            <a:endParaRPr dirty="0"/>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212"/>
        <p:cNvGrpSpPr/>
        <p:nvPr/>
      </p:nvGrpSpPr>
      <p:grpSpPr>
        <a:xfrm>
          <a:off x="0" y="0"/>
          <a:ext cx="0" cy="0"/>
          <a:chOff x="0" y="0"/>
          <a:chExt cx="0" cy="0"/>
        </a:xfrm>
      </p:grpSpPr>
      <p:sp>
        <p:nvSpPr>
          <p:cNvPr id="213" name="Google Shape;213;gbf1d83ae03_0_747"/>
          <p:cNvSpPr txBox="1">
            <a:spLocks noGrp="1"/>
          </p:cNvSpPr>
          <p:nvPr>
            <p:ph type="title"/>
          </p:nvPr>
        </p:nvSpPr>
        <p:spPr>
          <a:xfrm>
            <a:off x="1792288" y="4800600"/>
            <a:ext cx="5486400" cy="566700"/>
          </a:xfrm>
          <a:prstGeom prst="rect">
            <a:avLst/>
          </a:prstGeom>
          <a:noFill/>
          <a:ln>
            <a:noFill/>
          </a:ln>
        </p:spPr>
        <p:txBody>
          <a:bodyPr spcFirstLastPara="1" wrap="square" lIns="91425" tIns="45700" rIns="91425" bIns="45700" anchor="b" anchorCtr="0">
            <a:normAutofit/>
          </a:bodyPr>
          <a:lstStyle>
            <a:lvl1pPr lvl="0" algn="l" rtl="0">
              <a:lnSpc>
                <a:spcPct val="100000"/>
              </a:lnSpc>
              <a:spcBef>
                <a:spcPts val="0"/>
              </a:spcBef>
              <a:spcAft>
                <a:spcPts val="0"/>
              </a:spcAft>
              <a:buClr>
                <a:schemeClr val="dk1"/>
              </a:buClr>
              <a:buSzPts val="2000"/>
              <a:buFont typeface="Calibri"/>
              <a:buNone/>
              <a:defRPr sz="2000" b="1"/>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214" name="Google Shape;214;gbf1d83ae03_0_747"/>
          <p:cNvSpPr>
            <a:spLocks noGrp="1"/>
          </p:cNvSpPr>
          <p:nvPr>
            <p:ph type="pic" idx="2"/>
          </p:nvPr>
        </p:nvSpPr>
        <p:spPr>
          <a:xfrm>
            <a:off x="1792288" y="612775"/>
            <a:ext cx="5486400" cy="4114800"/>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640"/>
              </a:spcBef>
              <a:spcAft>
                <a:spcPts val="0"/>
              </a:spcAft>
              <a:buClr>
                <a:schemeClr val="dk1"/>
              </a:buClr>
              <a:buSzPts val="3200"/>
              <a:buFont typeface="Arial"/>
              <a:buNone/>
              <a:defRPr sz="3200" b="0" i="0" u="none" strike="noStrike" cap="none">
                <a:solidFill>
                  <a:schemeClr val="dk1"/>
                </a:solidFill>
                <a:latin typeface="Calibri"/>
                <a:ea typeface="Calibri"/>
                <a:cs typeface="Calibri"/>
                <a:sym typeface="Calibri"/>
              </a:defRPr>
            </a:lvl1pPr>
            <a:lvl2pPr marR="0" lvl="1" algn="l" rtl="0">
              <a:lnSpc>
                <a:spcPct val="100000"/>
              </a:lnSpc>
              <a:spcBef>
                <a:spcPts val="560"/>
              </a:spcBef>
              <a:spcAft>
                <a:spcPts val="0"/>
              </a:spcAft>
              <a:buClr>
                <a:schemeClr val="dk1"/>
              </a:buClr>
              <a:buSzPts val="2800"/>
              <a:buFont typeface="Arial"/>
              <a:buNone/>
              <a:defRPr sz="2800" b="0" i="0" u="none" strike="noStrike" cap="none">
                <a:solidFill>
                  <a:schemeClr val="dk1"/>
                </a:solidFill>
                <a:latin typeface="Calibri"/>
                <a:ea typeface="Calibri"/>
                <a:cs typeface="Calibri"/>
                <a:sym typeface="Calibri"/>
              </a:defRPr>
            </a:lvl2pPr>
            <a:lvl3pPr marR="0" lvl="2" algn="l" rtl="0">
              <a:lnSpc>
                <a:spcPct val="100000"/>
              </a:lnSpc>
              <a:spcBef>
                <a:spcPts val="48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3pPr>
            <a:lvl4pPr marR="0" lvl="3" algn="l" rtl="0">
              <a:lnSpc>
                <a:spcPct val="100000"/>
              </a:lnSpc>
              <a:spcBef>
                <a:spcPts val="4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4pPr>
            <a:lvl5pPr marR="0" lvl="4" algn="l" rtl="0">
              <a:lnSpc>
                <a:spcPct val="100000"/>
              </a:lnSpc>
              <a:spcBef>
                <a:spcPts val="4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5pPr>
            <a:lvl6pPr marR="0" lvl="5" algn="l" rtl="0">
              <a:lnSpc>
                <a:spcPct val="100000"/>
              </a:lnSpc>
              <a:spcBef>
                <a:spcPts val="4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6pPr>
            <a:lvl7pPr marR="0" lvl="6" algn="l" rtl="0">
              <a:lnSpc>
                <a:spcPct val="100000"/>
              </a:lnSpc>
              <a:spcBef>
                <a:spcPts val="4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7pPr>
            <a:lvl8pPr marR="0" lvl="7" algn="l" rtl="0">
              <a:lnSpc>
                <a:spcPct val="100000"/>
              </a:lnSpc>
              <a:spcBef>
                <a:spcPts val="4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8pPr>
            <a:lvl9pPr marR="0" lvl="8" algn="l" rtl="0">
              <a:lnSpc>
                <a:spcPct val="100000"/>
              </a:lnSpc>
              <a:spcBef>
                <a:spcPts val="4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9pPr>
          </a:lstStyle>
          <a:p>
            <a:endParaRPr dirty="0"/>
          </a:p>
        </p:txBody>
      </p:sp>
      <p:sp>
        <p:nvSpPr>
          <p:cNvPr id="215" name="Google Shape;215;gbf1d83ae03_0_747"/>
          <p:cNvSpPr txBox="1">
            <a:spLocks noGrp="1"/>
          </p:cNvSpPr>
          <p:nvPr>
            <p:ph type="body" idx="1"/>
          </p:nvPr>
        </p:nvSpPr>
        <p:spPr>
          <a:xfrm>
            <a:off x="1792288" y="5367338"/>
            <a:ext cx="5486400" cy="804900"/>
          </a:xfrm>
          <a:prstGeom prst="rect">
            <a:avLst/>
          </a:prstGeom>
          <a:noFill/>
          <a:ln>
            <a:noFill/>
          </a:ln>
        </p:spPr>
        <p:txBody>
          <a:bodyPr spcFirstLastPara="1" wrap="square" lIns="91425" tIns="45700" rIns="91425" bIns="45700" anchor="t" anchorCtr="0">
            <a:normAutofit/>
          </a:bodyPr>
          <a:lstStyle>
            <a:lvl1pPr marL="457200" lvl="0" indent="-228600" algn="l" rtl="0">
              <a:lnSpc>
                <a:spcPct val="100000"/>
              </a:lnSpc>
              <a:spcBef>
                <a:spcPts val="280"/>
              </a:spcBef>
              <a:spcAft>
                <a:spcPts val="0"/>
              </a:spcAft>
              <a:buClr>
                <a:schemeClr val="dk1"/>
              </a:buClr>
              <a:buSzPts val="1400"/>
              <a:buNone/>
              <a:defRPr sz="1400"/>
            </a:lvl1pPr>
            <a:lvl2pPr marL="914400" lvl="1" indent="-228600" algn="l" rtl="0">
              <a:lnSpc>
                <a:spcPct val="100000"/>
              </a:lnSpc>
              <a:spcBef>
                <a:spcPts val="240"/>
              </a:spcBef>
              <a:spcAft>
                <a:spcPts val="0"/>
              </a:spcAft>
              <a:buClr>
                <a:schemeClr val="dk1"/>
              </a:buClr>
              <a:buSzPts val="1200"/>
              <a:buNone/>
              <a:defRPr sz="1200"/>
            </a:lvl2pPr>
            <a:lvl3pPr marL="1371600" lvl="2" indent="-228600" algn="l" rtl="0">
              <a:lnSpc>
                <a:spcPct val="100000"/>
              </a:lnSpc>
              <a:spcBef>
                <a:spcPts val="200"/>
              </a:spcBef>
              <a:spcAft>
                <a:spcPts val="0"/>
              </a:spcAft>
              <a:buClr>
                <a:schemeClr val="dk1"/>
              </a:buClr>
              <a:buSzPts val="1000"/>
              <a:buNone/>
              <a:defRPr sz="1000"/>
            </a:lvl3pPr>
            <a:lvl4pPr marL="1828800" lvl="3" indent="-228600" algn="l" rtl="0">
              <a:lnSpc>
                <a:spcPct val="100000"/>
              </a:lnSpc>
              <a:spcBef>
                <a:spcPts val="180"/>
              </a:spcBef>
              <a:spcAft>
                <a:spcPts val="0"/>
              </a:spcAft>
              <a:buClr>
                <a:schemeClr val="dk1"/>
              </a:buClr>
              <a:buSzPts val="900"/>
              <a:buNone/>
              <a:defRPr sz="900"/>
            </a:lvl4pPr>
            <a:lvl5pPr marL="2286000" lvl="4" indent="-228600" algn="l" rtl="0">
              <a:lnSpc>
                <a:spcPct val="100000"/>
              </a:lnSpc>
              <a:spcBef>
                <a:spcPts val="180"/>
              </a:spcBef>
              <a:spcAft>
                <a:spcPts val="0"/>
              </a:spcAft>
              <a:buClr>
                <a:schemeClr val="dk1"/>
              </a:buClr>
              <a:buSzPts val="900"/>
              <a:buNone/>
              <a:defRPr sz="900"/>
            </a:lvl5pPr>
            <a:lvl6pPr marL="2743200" lvl="5" indent="-228600" algn="l" rtl="0">
              <a:lnSpc>
                <a:spcPct val="100000"/>
              </a:lnSpc>
              <a:spcBef>
                <a:spcPts val="180"/>
              </a:spcBef>
              <a:spcAft>
                <a:spcPts val="0"/>
              </a:spcAft>
              <a:buClr>
                <a:schemeClr val="dk1"/>
              </a:buClr>
              <a:buSzPts val="900"/>
              <a:buNone/>
              <a:defRPr sz="900"/>
            </a:lvl6pPr>
            <a:lvl7pPr marL="3200400" lvl="6" indent="-228600" algn="l" rtl="0">
              <a:lnSpc>
                <a:spcPct val="100000"/>
              </a:lnSpc>
              <a:spcBef>
                <a:spcPts val="180"/>
              </a:spcBef>
              <a:spcAft>
                <a:spcPts val="0"/>
              </a:spcAft>
              <a:buClr>
                <a:schemeClr val="dk1"/>
              </a:buClr>
              <a:buSzPts val="900"/>
              <a:buNone/>
              <a:defRPr sz="900"/>
            </a:lvl7pPr>
            <a:lvl8pPr marL="3657600" lvl="7" indent="-228600" algn="l" rtl="0">
              <a:lnSpc>
                <a:spcPct val="100000"/>
              </a:lnSpc>
              <a:spcBef>
                <a:spcPts val="180"/>
              </a:spcBef>
              <a:spcAft>
                <a:spcPts val="0"/>
              </a:spcAft>
              <a:buClr>
                <a:schemeClr val="dk1"/>
              </a:buClr>
              <a:buSzPts val="900"/>
              <a:buNone/>
              <a:defRPr sz="900"/>
            </a:lvl8pPr>
            <a:lvl9pPr marL="4114800" lvl="8" indent="-228600" algn="l" rtl="0">
              <a:lnSpc>
                <a:spcPct val="100000"/>
              </a:lnSpc>
              <a:spcBef>
                <a:spcPts val="180"/>
              </a:spcBef>
              <a:spcAft>
                <a:spcPts val="0"/>
              </a:spcAft>
              <a:buClr>
                <a:schemeClr val="dk1"/>
              </a:buClr>
              <a:buSzPts val="900"/>
              <a:buNone/>
              <a:defRPr sz="900"/>
            </a:lvl9pPr>
          </a:lstStyle>
          <a:p>
            <a:endParaRPr/>
          </a:p>
        </p:txBody>
      </p:sp>
      <p:sp>
        <p:nvSpPr>
          <p:cNvPr id="216" name="Google Shape;216;gbf1d83ae03_0_747"/>
          <p:cNvSpPr txBox="1">
            <a:spLocks noGrp="1"/>
          </p:cNvSpPr>
          <p:nvPr>
            <p:ph type="dt" idx="10"/>
          </p:nvPr>
        </p:nvSpPr>
        <p:spPr>
          <a:xfrm>
            <a:off x="457200" y="6356350"/>
            <a:ext cx="2133600" cy="365100"/>
          </a:xfrm>
          <a:prstGeom prst="rect">
            <a:avLst/>
          </a:prstGeom>
          <a:noFill/>
          <a:ln>
            <a:noFill/>
          </a:ln>
        </p:spPr>
        <p:txBody>
          <a:bodyPr spcFirstLastPara="1" wrap="square" lIns="91425" tIns="45700" rIns="91425" bIns="45700" anchor="ctr" anchorCtr="0">
            <a:noAutofit/>
          </a:bodyPr>
          <a:lstStyle>
            <a:lvl1pPr lvl="0" algn="l" rtl="0">
              <a:lnSpc>
                <a:spcPct val="100000"/>
              </a:lnSpc>
              <a:spcBef>
                <a:spcPts val="0"/>
              </a:spcBef>
              <a:spcAft>
                <a:spcPts val="0"/>
              </a:spcAft>
              <a:buSzPts val="14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dirty="0"/>
          </a:p>
        </p:txBody>
      </p:sp>
      <p:sp>
        <p:nvSpPr>
          <p:cNvPr id="217" name="Google Shape;217;gbf1d83ae03_0_747"/>
          <p:cNvSpPr txBox="1">
            <a:spLocks noGrp="1"/>
          </p:cNvSpPr>
          <p:nvPr>
            <p:ph type="ftr" idx="11"/>
          </p:nvPr>
        </p:nvSpPr>
        <p:spPr>
          <a:xfrm>
            <a:off x="3124200" y="6356350"/>
            <a:ext cx="2895600" cy="365100"/>
          </a:xfrm>
          <a:prstGeom prst="rect">
            <a:avLst/>
          </a:prstGeom>
          <a:noFill/>
          <a:ln>
            <a:noFill/>
          </a:ln>
        </p:spPr>
        <p:txBody>
          <a:bodyPr spcFirstLastPara="1" wrap="square" lIns="91425" tIns="45700" rIns="91425" bIns="45700" anchor="ctr" anchorCtr="0">
            <a:noAutofit/>
          </a:bodyPr>
          <a:lstStyle>
            <a:lvl1pPr lvl="0" algn="ctr" rtl="0">
              <a:lnSpc>
                <a:spcPct val="100000"/>
              </a:lnSpc>
              <a:spcBef>
                <a:spcPts val="0"/>
              </a:spcBef>
              <a:spcAft>
                <a:spcPts val="0"/>
              </a:spcAft>
              <a:buSzPts val="14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dirty="0"/>
          </a:p>
        </p:txBody>
      </p:sp>
      <p:sp>
        <p:nvSpPr>
          <p:cNvPr id="218" name="Google Shape;218;gbf1d83ae03_0_747"/>
          <p:cNvSpPr txBox="1">
            <a:spLocks noGrp="1"/>
          </p:cNvSpPr>
          <p:nvPr>
            <p:ph type="sldNum" idx="12"/>
          </p:nvPr>
        </p:nvSpPr>
        <p:spPr>
          <a:xfrm>
            <a:off x="6553200" y="6356350"/>
            <a:ext cx="2133600" cy="365100"/>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GB"/>
              <a:t>‹#›</a:t>
            </a:fld>
            <a:endParaRPr dirty="0"/>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219"/>
        <p:cNvGrpSpPr/>
        <p:nvPr/>
      </p:nvGrpSpPr>
      <p:grpSpPr>
        <a:xfrm>
          <a:off x="0" y="0"/>
          <a:ext cx="0" cy="0"/>
          <a:chOff x="0" y="0"/>
          <a:chExt cx="0" cy="0"/>
        </a:xfrm>
      </p:grpSpPr>
      <p:sp>
        <p:nvSpPr>
          <p:cNvPr id="220" name="Google Shape;220;gbf1d83ae03_0_754"/>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rmAutofit/>
          </a:bodyPr>
          <a:lstStyle>
            <a:lvl1pPr lvl="0" algn="ctr" rtl="0">
              <a:lnSpc>
                <a:spcPct val="100000"/>
              </a:lnSpc>
              <a:spcBef>
                <a:spcPts val="0"/>
              </a:spcBef>
              <a:spcAft>
                <a:spcPts val="0"/>
              </a:spcAft>
              <a:buClr>
                <a:schemeClr val="dk1"/>
              </a:buClr>
              <a:buSzPts val="18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221" name="Google Shape;221;gbf1d83ae03_0_754"/>
          <p:cNvSpPr txBox="1">
            <a:spLocks noGrp="1"/>
          </p:cNvSpPr>
          <p:nvPr>
            <p:ph type="body" idx="1"/>
          </p:nvPr>
        </p:nvSpPr>
        <p:spPr>
          <a:xfrm rot="5400000">
            <a:off x="2308949" y="-251550"/>
            <a:ext cx="4526100" cy="8229600"/>
          </a:xfrm>
          <a:prstGeom prst="rect">
            <a:avLst/>
          </a:prstGeom>
          <a:noFill/>
          <a:ln>
            <a:noFill/>
          </a:ln>
        </p:spPr>
        <p:txBody>
          <a:bodyPr spcFirstLastPara="1" wrap="square" lIns="91425" tIns="45700" rIns="91425" bIns="45700" anchor="t" anchorCtr="0">
            <a:normAutofit/>
          </a:bodyPr>
          <a:lstStyle>
            <a:lvl1pPr marL="457200" lvl="0" indent="-342900" algn="l" rtl="0">
              <a:lnSpc>
                <a:spcPct val="100000"/>
              </a:lnSpc>
              <a:spcBef>
                <a:spcPts val="360"/>
              </a:spcBef>
              <a:spcAft>
                <a:spcPts val="0"/>
              </a:spcAft>
              <a:buClr>
                <a:schemeClr val="dk1"/>
              </a:buClr>
              <a:buSzPts val="1800"/>
              <a:buChar char="•"/>
              <a:defRPr/>
            </a:lvl1pPr>
            <a:lvl2pPr marL="914400" lvl="1" indent="-342900" algn="l" rtl="0">
              <a:lnSpc>
                <a:spcPct val="100000"/>
              </a:lnSpc>
              <a:spcBef>
                <a:spcPts val="360"/>
              </a:spcBef>
              <a:spcAft>
                <a:spcPts val="0"/>
              </a:spcAft>
              <a:buClr>
                <a:schemeClr val="dk1"/>
              </a:buClr>
              <a:buSzPts val="1800"/>
              <a:buChar char="–"/>
              <a:defRPr/>
            </a:lvl2pPr>
            <a:lvl3pPr marL="1371600" lvl="2" indent="-342900" algn="l" rtl="0">
              <a:lnSpc>
                <a:spcPct val="100000"/>
              </a:lnSpc>
              <a:spcBef>
                <a:spcPts val="360"/>
              </a:spcBef>
              <a:spcAft>
                <a:spcPts val="0"/>
              </a:spcAft>
              <a:buClr>
                <a:schemeClr val="dk1"/>
              </a:buClr>
              <a:buSzPts val="1800"/>
              <a:buChar char="•"/>
              <a:defRPr/>
            </a:lvl3pPr>
            <a:lvl4pPr marL="1828800" lvl="3" indent="-342900" algn="l" rtl="0">
              <a:lnSpc>
                <a:spcPct val="100000"/>
              </a:lnSpc>
              <a:spcBef>
                <a:spcPts val="360"/>
              </a:spcBef>
              <a:spcAft>
                <a:spcPts val="0"/>
              </a:spcAft>
              <a:buClr>
                <a:schemeClr val="dk1"/>
              </a:buClr>
              <a:buSzPts val="1800"/>
              <a:buChar char="–"/>
              <a:defRPr/>
            </a:lvl4pPr>
            <a:lvl5pPr marL="2286000" lvl="4" indent="-342900" algn="l" rtl="0">
              <a:lnSpc>
                <a:spcPct val="100000"/>
              </a:lnSpc>
              <a:spcBef>
                <a:spcPts val="360"/>
              </a:spcBef>
              <a:spcAft>
                <a:spcPts val="0"/>
              </a:spcAft>
              <a:buClr>
                <a:schemeClr val="dk1"/>
              </a:buClr>
              <a:buSzPts val="1800"/>
              <a:buChar char="»"/>
              <a:defRPr/>
            </a:lvl5pPr>
            <a:lvl6pPr marL="2743200" lvl="5" indent="-342900" algn="l" rtl="0">
              <a:lnSpc>
                <a:spcPct val="100000"/>
              </a:lnSpc>
              <a:spcBef>
                <a:spcPts val="360"/>
              </a:spcBef>
              <a:spcAft>
                <a:spcPts val="0"/>
              </a:spcAft>
              <a:buClr>
                <a:schemeClr val="dk1"/>
              </a:buClr>
              <a:buSzPts val="1800"/>
              <a:buChar char="•"/>
              <a:defRPr/>
            </a:lvl6pPr>
            <a:lvl7pPr marL="3200400" lvl="6" indent="-342900" algn="l" rtl="0">
              <a:lnSpc>
                <a:spcPct val="100000"/>
              </a:lnSpc>
              <a:spcBef>
                <a:spcPts val="360"/>
              </a:spcBef>
              <a:spcAft>
                <a:spcPts val="0"/>
              </a:spcAft>
              <a:buClr>
                <a:schemeClr val="dk1"/>
              </a:buClr>
              <a:buSzPts val="1800"/>
              <a:buChar char="•"/>
              <a:defRPr/>
            </a:lvl7pPr>
            <a:lvl8pPr marL="3657600" lvl="7" indent="-342900" algn="l" rtl="0">
              <a:lnSpc>
                <a:spcPct val="100000"/>
              </a:lnSpc>
              <a:spcBef>
                <a:spcPts val="360"/>
              </a:spcBef>
              <a:spcAft>
                <a:spcPts val="0"/>
              </a:spcAft>
              <a:buClr>
                <a:schemeClr val="dk1"/>
              </a:buClr>
              <a:buSzPts val="1800"/>
              <a:buChar char="•"/>
              <a:defRPr/>
            </a:lvl8pPr>
            <a:lvl9pPr marL="4114800" lvl="8" indent="-342900" algn="l" rtl="0">
              <a:lnSpc>
                <a:spcPct val="100000"/>
              </a:lnSpc>
              <a:spcBef>
                <a:spcPts val="360"/>
              </a:spcBef>
              <a:spcAft>
                <a:spcPts val="0"/>
              </a:spcAft>
              <a:buClr>
                <a:schemeClr val="dk1"/>
              </a:buClr>
              <a:buSzPts val="1800"/>
              <a:buChar char="•"/>
              <a:defRPr/>
            </a:lvl9pPr>
          </a:lstStyle>
          <a:p>
            <a:endParaRPr/>
          </a:p>
        </p:txBody>
      </p:sp>
      <p:sp>
        <p:nvSpPr>
          <p:cNvPr id="222" name="Google Shape;222;gbf1d83ae03_0_754"/>
          <p:cNvSpPr txBox="1">
            <a:spLocks noGrp="1"/>
          </p:cNvSpPr>
          <p:nvPr>
            <p:ph type="dt" idx="10"/>
          </p:nvPr>
        </p:nvSpPr>
        <p:spPr>
          <a:xfrm>
            <a:off x="457200" y="6356350"/>
            <a:ext cx="2133600" cy="365100"/>
          </a:xfrm>
          <a:prstGeom prst="rect">
            <a:avLst/>
          </a:prstGeom>
          <a:noFill/>
          <a:ln>
            <a:noFill/>
          </a:ln>
        </p:spPr>
        <p:txBody>
          <a:bodyPr spcFirstLastPara="1" wrap="square" lIns="91425" tIns="45700" rIns="91425" bIns="45700" anchor="ctr" anchorCtr="0">
            <a:noAutofit/>
          </a:bodyPr>
          <a:lstStyle>
            <a:lvl1pPr lvl="0" algn="l" rtl="0">
              <a:lnSpc>
                <a:spcPct val="100000"/>
              </a:lnSpc>
              <a:spcBef>
                <a:spcPts val="0"/>
              </a:spcBef>
              <a:spcAft>
                <a:spcPts val="0"/>
              </a:spcAft>
              <a:buSzPts val="14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dirty="0"/>
          </a:p>
        </p:txBody>
      </p:sp>
      <p:sp>
        <p:nvSpPr>
          <p:cNvPr id="223" name="Google Shape;223;gbf1d83ae03_0_754"/>
          <p:cNvSpPr txBox="1">
            <a:spLocks noGrp="1"/>
          </p:cNvSpPr>
          <p:nvPr>
            <p:ph type="ftr" idx="11"/>
          </p:nvPr>
        </p:nvSpPr>
        <p:spPr>
          <a:xfrm>
            <a:off x="3124200" y="6356350"/>
            <a:ext cx="2895600" cy="365100"/>
          </a:xfrm>
          <a:prstGeom prst="rect">
            <a:avLst/>
          </a:prstGeom>
          <a:noFill/>
          <a:ln>
            <a:noFill/>
          </a:ln>
        </p:spPr>
        <p:txBody>
          <a:bodyPr spcFirstLastPara="1" wrap="square" lIns="91425" tIns="45700" rIns="91425" bIns="45700" anchor="ctr" anchorCtr="0">
            <a:noAutofit/>
          </a:bodyPr>
          <a:lstStyle>
            <a:lvl1pPr lvl="0" algn="ctr" rtl="0">
              <a:lnSpc>
                <a:spcPct val="100000"/>
              </a:lnSpc>
              <a:spcBef>
                <a:spcPts val="0"/>
              </a:spcBef>
              <a:spcAft>
                <a:spcPts val="0"/>
              </a:spcAft>
              <a:buSzPts val="14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dirty="0"/>
          </a:p>
        </p:txBody>
      </p:sp>
      <p:sp>
        <p:nvSpPr>
          <p:cNvPr id="224" name="Google Shape;224;gbf1d83ae03_0_754"/>
          <p:cNvSpPr txBox="1">
            <a:spLocks noGrp="1"/>
          </p:cNvSpPr>
          <p:nvPr>
            <p:ph type="sldNum" idx="12"/>
          </p:nvPr>
        </p:nvSpPr>
        <p:spPr>
          <a:xfrm>
            <a:off x="6553200" y="6356350"/>
            <a:ext cx="2133600" cy="365100"/>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GB"/>
              <a:t>‹#›</a:t>
            </a:fld>
            <a:endParaRPr dirty="0"/>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225"/>
        <p:cNvGrpSpPr/>
        <p:nvPr/>
      </p:nvGrpSpPr>
      <p:grpSpPr>
        <a:xfrm>
          <a:off x="0" y="0"/>
          <a:ext cx="0" cy="0"/>
          <a:chOff x="0" y="0"/>
          <a:chExt cx="0" cy="0"/>
        </a:xfrm>
      </p:grpSpPr>
      <p:sp>
        <p:nvSpPr>
          <p:cNvPr id="226" name="Google Shape;226;gbf1d83ae03_0_760"/>
          <p:cNvSpPr txBox="1">
            <a:spLocks noGrp="1"/>
          </p:cNvSpPr>
          <p:nvPr>
            <p:ph type="title"/>
          </p:nvPr>
        </p:nvSpPr>
        <p:spPr>
          <a:xfrm rot="5400000">
            <a:off x="4732349" y="2171688"/>
            <a:ext cx="5851500" cy="2057400"/>
          </a:xfrm>
          <a:prstGeom prst="rect">
            <a:avLst/>
          </a:prstGeom>
          <a:noFill/>
          <a:ln>
            <a:noFill/>
          </a:ln>
        </p:spPr>
        <p:txBody>
          <a:bodyPr spcFirstLastPara="1" wrap="square" lIns="91425" tIns="45700" rIns="91425" bIns="45700" anchor="ctr" anchorCtr="0">
            <a:normAutofit/>
          </a:bodyPr>
          <a:lstStyle>
            <a:lvl1pPr lvl="0" algn="ctr" rtl="0">
              <a:lnSpc>
                <a:spcPct val="100000"/>
              </a:lnSpc>
              <a:spcBef>
                <a:spcPts val="0"/>
              </a:spcBef>
              <a:spcAft>
                <a:spcPts val="0"/>
              </a:spcAft>
              <a:buClr>
                <a:schemeClr val="dk1"/>
              </a:buClr>
              <a:buSzPts val="18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227" name="Google Shape;227;gbf1d83ae03_0_760"/>
          <p:cNvSpPr txBox="1">
            <a:spLocks noGrp="1"/>
          </p:cNvSpPr>
          <p:nvPr>
            <p:ph type="body" idx="1"/>
          </p:nvPr>
        </p:nvSpPr>
        <p:spPr>
          <a:xfrm rot="5400000">
            <a:off x="541350" y="190488"/>
            <a:ext cx="5851500" cy="6019800"/>
          </a:xfrm>
          <a:prstGeom prst="rect">
            <a:avLst/>
          </a:prstGeom>
          <a:noFill/>
          <a:ln>
            <a:noFill/>
          </a:ln>
        </p:spPr>
        <p:txBody>
          <a:bodyPr spcFirstLastPara="1" wrap="square" lIns="91425" tIns="45700" rIns="91425" bIns="45700" anchor="t" anchorCtr="0">
            <a:normAutofit/>
          </a:bodyPr>
          <a:lstStyle>
            <a:lvl1pPr marL="457200" lvl="0" indent="-342900" algn="l" rtl="0">
              <a:lnSpc>
                <a:spcPct val="100000"/>
              </a:lnSpc>
              <a:spcBef>
                <a:spcPts val="360"/>
              </a:spcBef>
              <a:spcAft>
                <a:spcPts val="0"/>
              </a:spcAft>
              <a:buClr>
                <a:schemeClr val="dk1"/>
              </a:buClr>
              <a:buSzPts val="1800"/>
              <a:buChar char="•"/>
              <a:defRPr/>
            </a:lvl1pPr>
            <a:lvl2pPr marL="914400" lvl="1" indent="-342900" algn="l" rtl="0">
              <a:lnSpc>
                <a:spcPct val="100000"/>
              </a:lnSpc>
              <a:spcBef>
                <a:spcPts val="360"/>
              </a:spcBef>
              <a:spcAft>
                <a:spcPts val="0"/>
              </a:spcAft>
              <a:buClr>
                <a:schemeClr val="dk1"/>
              </a:buClr>
              <a:buSzPts val="1800"/>
              <a:buChar char="–"/>
              <a:defRPr/>
            </a:lvl2pPr>
            <a:lvl3pPr marL="1371600" lvl="2" indent="-342900" algn="l" rtl="0">
              <a:lnSpc>
                <a:spcPct val="100000"/>
              </a:lnSpc>
              <a:spcBef>
                <a:spcPts val="360"/>
              </a:spcBef>
              <a:spcAft>
                <a:spcPts val="0"/>
              </a:spcAft>
              <a:buClr>
                <a:schemeClr val="dk1"/>
              </a:buClr>
              <a:buSzPts val="1800"/>
              <a:buChar char="•"/>
              <a:defRPr/>
            </a:lvl3pPr>
            <a:lvl4pPr marL="1828800" lvl="3" indent="-342900" algn="l" rtl="0">
              <a:lnSpc>
                <a:spcPct val="100000"/>
              </a:lnSpc>
              <a:spcBef>
                <a:spcPts val="360"/>
              </a:spcBef>
              <a:spcAft>
                <a:spcPts val="0"/>
              </a:spcAft>
              <a:buClr>
                <a:schemeClr val="dk1"/>
              </a:buClr>
              <a:buSzPts val="1800"/>
              <a:buChar char="–"/>
              <a:defRPr/>
            </a:lvl4pPr>
            <a:lvl5pPr marL="2286000" lvl="4" indent="-342900" algn="l" rtl="0">
              <a:lnSpc>
                <a:spcPct val="100000"/>
              </a:lnSpc>
              <a:spcBef>
                <a:spcPts val="360"/>
              </a:spcBef>
              <a:spcAft>
                <a:spcPts val="0"/>
              </a:spcAft>
              <a:buClr>
                <a:schemeClr val="dk1"/>
              </a:buClr>
              <a:buSzPts val="1800"/>
              <a:buChar char="»"/>
              <a:defRPr/>
            </a:lvl5pPr>
            <a:lvl6pPr marL="2743200" lvl="5" indent="-342900" algn="l" rtl="0">
              <a:lnSpc>
                <a:spcPct val="100000"/>
              </a:lnSpc>
              <a:spcBef>
                <a:spcPts val="360"/>
              </a:spcBef>
              <a:spcAft>
                <a:spcPts val="0"/>
              </a:spcAft>
              <a:buClr>
                <a:schemeClr val="dk1"/>
              </a:buClr>
              <a:buSzPts val="1800"/>
              <a:buChar char="•"/>
              <a:defRPr/>
            </a:lvl6pPr>
            <a:lvl7pPr marL="3200400" lvl="6" indent="-342900" algn="l" rtl="0">
              <a:lnSpc>
                <a:spcPct val="100000"/>
              </a:lnSpc>
              <a:spcBef>
                <a:spcPts val="360"/>
              </a:spcBef>
              <a:spcAft>
                <a:spcPts val="0"/>
              </a:spcAft>
              <a:buClr>
                <a:schemeClr val="dk1"/>
              </a:buClr>
              <a:buSzPts val="1800"/>
              <a:buChar char="•"/>
              <a:defRPr/>
            </a:lvl7pPr>
            <a:lvl8pPr marL="3657600" lvl="7" indent="-342900" algn="l" rtl="0">
              <a:lnSpc>
                <a:spcPct val="100000"/>
              </a:lnSpc>
              <a:spcBef>
                <a:spcPts val="360"/>
              </a:spcBef>
              <a:spcAft>
                <a:spcPts val="0"/>
              </a:spcAft>
              <a:buClr>
                <a:schemeClr val="dk1"/>
              </a:buClr>
              <a:buSzPts val="1800"/>
              <a:buChar char="•"/>
              <a:defRPr/>
            </a:lvl8pPr>
            <a:lvl9pPr marL="4114800" lvl="8" indent="-342900" algn="l" rtl="0">
              <a:lnSpc>
                <a:spcPct val="100000"/>
              </a:lnSpc>
              <a:spcBef>
                <a:spcPts val="360"/>
              </a:spcBef>
              <a:spcAft>
                <a:spcPts val="0"/>
              </a:spcAft>
              <a:buClr>
                <a:schemeClr val="dk1"/>
              </a:buClr>
              <a:buSzPts val="1800"/>
              <a:buChar char="•"/>
              <a:defRPr/>
            </a:lvl9pPr>
          </a:lstStyle>
          <a:p>
            <a:endParaRPr/>
          </a:p>
        </p:txBody>
      </p:sp>
      <p:sp>
        <p:nvSpPr>
          <p:cNvPr id="228" name="Google Shape;228;gbf1d83ae03_0_760"/>
          <p:cNvSpPr txBox="1">
            <a:spLocks noGrp="1"/>
          </p:cNvSpPr>
          <p:nvPr>
            <p:ph type="dt" idx="10"/>
          </p:nvPr>
        </p:nvSpPr>
        <p:spPr>
          <a:xfrm>
            <a:off x="457200" y="6356350"/>
            <a:ext cx="2133600" cy="365100"/>
          </a:xfrm>
          <a:prstGeom prst="rect">
            <a:avLst/>
          </a:prstGeom>
          <a:noFill/>
          <a:ln>
            <a:noFill/>
          </a:ln>
        </p:spPr>
        <p:txBody>
          <a:bodyPr spcFirstLastPara="1" wrap="square" lIns="91425" tIns="45700" rIns="91425" bIns="45700" anchor="ctr" anchorCtr="0">
            <a:noAutofit/>
          </a:bodyPr>
          <a:lstStyle>
            <a:lvl1pPr lvl="0" algn="l" rtl="0">
              <a:lnSpc>
                <a:spcPct val="100000"/>
              </a:lnSpc>
              <a:spcBef>
                <a:spcPts val="0"/>
              </a:spcBef>
              <a:spcAft>
                <a:spcPts val="0"/>
              </a:spcAft>
              <a:buSzPts val="14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dirty="0"/>
          </a:p>
        </p:txBody>
      </p:sp>
      <p:sp>
        <p:nvSpPr>
          <p:cNvPr id="229" name="Google Shape;229;gbf1d83ae03_0_760"/>
          <p:cNvSpPr txBox="1">
            <a:spLocks noGrp="1"/>
          </p:cNvSpPr>
          <p:nvPr>
            <p:ph type="ftr" idx="11"/>
          </p:nvPr>
        </p:nvSpPr>
        <p:spPr>
          <a:xfrm>
            <a:off x="3124200" y="6356350"/>
            <a:ext cx="2895600" cy="365100"/>
          </a:xfrm>
          <a:prstGeom prst="rect">
            <a:avLst/>
          </a:prstGeom>
          <a:noFill/>
          <a:ln>
            <a:noFill/>
          </a:ln>
        </p:spPr>
        <p:txBody>
          <a:bodyPr spcFirstLastPara="1" wrap="square" lIns="91425" tIns="45700" rIns="91425" bIns="45700" anchor="ctr" anchorCtr="0">
            <a:noAutofit/>
          </a:bodyPr>
          <a:lstStyle>
            <a:lvl1pPr lvl="0" algn="ctr" rtl="0">
              <a:lnSpc>
                <a:spcPct val="100000"/>
              </a:lnSpc>
              <a:spcBef>
                <a:spcPts val="0"/>
              </a:spcBef>
              <a:spcAft>
                <a:spcPts val="0"/>
              </a:spcAft>
              <a:buSzPts val="14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dirty="0"/>
          </a:p>
        </p:txBody>
      </p:sp>
      <p:sp>
        <p:nvSpPr>
          <p:cNvPr id="230" name="Google Shape;230;gbf1d83ae03_0_760"/>
          <p:cNvSpPr txBox="1">
            <a:spLocks noGrp="1"/>
          </p:cNvSpPr>
          <p:nvPr>
            <p:ph type="sldNum" idx="12"/>
          </p:nvPr>
        </p:nvSpPr>
        <p:spPr>
          <a:xfrm>
            <a:off x="6553200" y="6356350"/>
            <a:ext cx="2133600" cy="365100"/>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GB"/>
              <a:t>‹#›</a:t>
            </a:fld>
            <a:endParaRPr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Slide">
  <p:cSld name="Title Slide">
    <p:spTree>
      <p:nvGrpSpPr>
        <p:cNvPr id="1" name="Shape 33"/>
        <p:cNvGrpSpPr/>
        <p:nvPr/>
      </p:nvGrpSpPr>
      <p:grpSpPr>
        <a:xfrm>
          <a:off x="0" y="0"/>
          <a:ext cx="0" cy="0"/>
          <a:chOff x="0" y="0"/>
          <a:chExt cx="0" cy="0"/>
        </a:xfrm>
      </p:grpSpPr>
      <p:sp>
        <p:nvSpPr>
          <p:cNvPr id="34" name="Google Shape;34;p18"/>
          <p:cNvSpPr txBox="1">
            <a:spLocks noGrp="1"/>
          </p:cNvSpPr>
          <p:nvPr>
            <p:ph type="ctrTitle"/>
          </p:nvPr>
        </p:nvSpPr>
        <p:spPr>
          <a:xfrm>
            <a:off x="685800" y="2130425"/>
            <a:ext cx="7772400" cy="1470025"/>
          </a:xfrm>
          <a:prstGeom prst="rect">
            <a:avLst/>
          </a:prstGeom>
          <a:noFill/>
          <a:ln>
            <a:noFill/>
          </a:ln>
        </p:spPr>
        <p:txBody>
          <a:bodyPr spcFirstLastPara="1" wrap="square" lIns="91425" tIns="45700" rIns="91425" bIns="45700" anchor="ctr" anchorCtr="0">
            <a:normAutofit/>
          </a:bodyPr>
          <a:lstStyle>
            <a:lvl1pPr lvl="0" algn="ctr">
              <a:lnSpc>
                <a:spcPct val="10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5" name="Google Shape;35;p18"/>
          <p:cNvSpPr txBox="1">
            <a:spLocks noGrp="1"/>
          </p:cNvSpPr>
          <p:nvPr>
            <p:ph type="subTitle" idx="1"/>
          </p:nvPr>
        </p:nvSpPr>
        <p:spPr>
          <a:xfrm>
            <a:off x="1371600" y="3886200"/>
            <a:ext cx="6400800" cy="1752600"/>
          </a:xfrm>
          <a:prstGeom prst="rect">
            <a:avLst/>
          </a:prstGeom>
          <a:noFill/>
          <a:ln>
            <a:noFill/>
          </a:ln>
        </p:spPr>
        <p:txBody>
          <a:bodyPr spcFirstLastPara="1" wrap="square" lIns="91425" tIns="45700" rIns="91425" bIns="45700" anchor="t" anchorCtr="0">
            <a:normAutofit/>
          </a:bodyPr>
          <a:lstStyle>
            <a:lvl1pPr lvl="0" algn="ctr">
              <a:lnSpc>
                <a:spcPct val="100000"/>
              </a:lnSpc>
              <a:spcBef>
                <a:spcPts val="640"/>
              </a:spcBef>
              <a:spcAft>
                <a:spcPts val="0"/>
              </a:spcAft>
              <a:buClr>
                <a:srgbClr val="888888"/>
              </a:buClr>
              <a:buSzPts val="3200"/>
              <a:buNone/>
              <a:defRPr>
                <a:solidFill>
                  <a:srgbClr val="888888"/>
                </a:solidFill>
              </a:defRPr>
            </a:lvl1pPr>
            <a:lvl2pPr lvl="1" algn="ctr">
              <a:lnSpc>
                <a:spcPct val="100000"/>
              </a:lnSpc>
              <a:spcBef>
                <a:spcPts val="560"/>
              </a:spcBef>
              <a:spcAft>
                <a:spcPts val="0"/>
              </a:spcAft>
              <a:buClr>
                <a:srgbClr val="888888"/>
              </a:buClr>
              <a:buSzPts val="2800"/>
              <a:buNone/>
              <a:defRPr>
                <a:solidFill>
                  <a:srgbClr val="888888"/>
                </a:solidFill>
              </a:defRPr>
            </a:lvl2pPr>
            <a:lvl3pPr lvl="2" algn="ctr">
              <a:lnSpc>
                <a:spcPct val="100000"/>
              </a:lnSpc>
              <a:spcBef>
                <a:spcPts val="480"/>
              </a:spcBef>
              <a:spcAft>
                <a:spcPts val="0"/>
              </a:spcAft>
              <a:buClr>
                <a:srgbClr val="888888"/>
              </a:buClr>
              <a:buSzPts val="2400"/>
              <a:buNone/>
              <a:defRPr>
                <a:solidFill>
                  <a:srgbClr val="888888"/>
                </a:solidFill>
              </a:defRPr>
            </a:lvl3pPr>
            <a:lvl4pPr lvl="3" algn="ctr">
              <a:lnSpc>
                <a:spcPct val="100000"/>
              </a:lnSpc>
              <a:spcBef>
                <a:spcPts val="400"/>
              </a:spcBef>
              <a:spcAft>
                <a:spcPts val="0"/>
              </a:spcAft>
              <a:buClr>
                <a:srgbClr val="888888"/>
              </a:buClr>
              <a:buSzPts val="2000"/>
              <a:buNone/>
              <a:defRPr>
                <a:solidFill>
                  <a:srgbClr val="888888"/>
                </a:solidFill>
              </a:defRPr>
            </a:lvl4pPr>
            <a:lvl5pPr lvl="4" algn="ctr">
              <a:lnSpc>
                <a:spcPct val="100000"/>
              </a:lnSpc>
              <a:spcBef>
                <a:spcPts val="400"/>
              </a:spcBef>
              <a:spcAft>
                <a:spcPts val="0"/>
              </a:spcAft>
              <a:buClr>
                <a:srgbClr val="888888"/>
              </a:buClr>
              <a:buSzPts val="2000"/>
              <a:buNone/>
              <a:defRPr>
                <a:solidFill>
                  <a:srgbClr val="888888"/>
                </a:solidFill>
              </a:defRPr>
            </a:lvl5pPr>
            <a:lvl6pPr lvl="5" algn="ctr">
              <a:lnSpc>
                <a:spcPct val="100000"/>
              </a:lnSpc>
              <a:spcBef>
                <a:spcPts val="400"/>
              </a:spcBef>
              <a:spcAft>
                <a:spcPts val="0"/>
              </a:spcAft>
              <a:buClr>
                <a:srgbClr val="888888"/>
              </a:buClr>
              <a:buSzPts val="2000"/>
              <a:buNone/>
              <a:defRPr>
                <a:solidFill>
                  <a:srgbClr val="888888"/>
                </a:solidFill>
              </a:defRPr>
            </a:lvl6pPr>
            <a:lvl7pPr lvl="6" algn="ctr">
              <a:lnSpc>
                <a:spcPct val="100000"/>
              </a:lnSpc>
              <a:spcBef>
                <a:spcPts val="400"/>
              </a:spcBef>
              <a:spcAft>
                <a:spcPts val="0"/>
              </a:spcAft>
              <a:buClr>
                <a:srgbClr val="888888"/>
              </a:buClr>
              <a:buSzPts val="2000"/>
              <a:buNone/>
              <a:defRPr>
                <a:solidFill>
                  <a:srgbClr val="888888"/>
                </a:solidFill>
              </a:defRPr>
            </a:lvl7pPr>
            <a:lvl8pPr lvl="7" algn="ctr">
              <a:lnSpc>
                <a:spcPct val="100000"/>
              </a:lnSpc>
              <a:spcBef>
                <a:spcPts val="400"/>
              </a:spcBef>
              <a:spcAft>
                <a:spcPts val="0"/>
              </a:spcAft>
              <a:buClr>
                <a:srgbClr val="888888"/>
              </a:buClr>
              <a:buSzPts val="2000"/>
              <a:buNone/>
              <a:defRPr>
                <a:solidFill>
                  <a:srgbClr val="888888"/>
                </a:solidFill>
              </a:defRPr>
            </a:lvl8pPr>
            <a:lvl9pPr lvl="8" algn="ctr">
              <a:lnSpc>
                <a:spcPct val="100000"/>
              </a:lnSpc>
              <a:spcBef>
                <a:spcPts val="400"/>
              </a:spcBef>
              <a:spcAft>
                <a:spcPts val="0"/>
              </a:spcAft>
              <a:buClr>
                <a:srgbClr val="888888"/>
              </a:buClr>
              <a:buSzPts val="2000"/>
              <a:buNone/>
              <a:defRPr>
                <a:solidFill>
                  <a:srgbClr val="888888"/>
                </a:solidFill>
              </a:defRPr>
            </a:lvl9pPr>
          </a:lstStyle>
          <a:p>
            <a:endParaRPr/>
          </a:p>
        </p:txBody>
      </p:sp>
      <p:sp>
        <p:nvSpPr>
          <p:cNvPr id="36" name="Google Shape;36;p18"/>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dirty="0"/>
          </a:p>
        </p:txBody>
      </p:sp>
      <p:sp>
        <p:nvSpPr>
          <p:cNvPr id="37" name="Google Shape;37;p18"/>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dirty="0"/>
          </a:p>
        </p:txBody>
      </p:sp>
      <p:sp>
        <p:nvSpPr>
          <p:cNvPr id="38" name="Google Shape;38;p18"/>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GB"/>
              <a:t>‹#›</a:t>
            </a:fld>
            <a:endParaRPr dirty="0"/>
          </a:p>
        </p:txBody>
      </p:sp>
      <p:pic>
        <p:nvPicPr>
          <p:cNvPr id="39" name="Google Shape;39;p18"/>
          <p:cNvPicPr preferRelativeResize="0"/>
          <p:nvPr/>
        </p:nvPicPr>
        <p:blipFill rotWithShape="1">
          <a:blip r:embed="rId2">
            <a:alphaModFix/>
          </a:blip>
          <a:srcRect l="12671" r="12790"/>
          <a:stretch/>
        </p:blipFill>
        <p:spPr>
          <a:xfrm>
            <a:off x="0" y="0"/>
            <a:ext cx="9144000" cy="6858000"/>
          </a:xfrm>
          <a:prstGeom prst="rect">
            <a:avLst/>
          </a:prstGeom>
          <a:noFill/>
          <a:ln>
            <a:noFill/>
          </a:ln>
        </p:spPr>
      </p:pic>
      <p:pic>
        <p:nvPicPr>
          <p:cNvPr id="40" name="Google Shape;40;p18"/>
          <p:cNvPicPr preferRelativeResize="0"/>
          <p:nvPr/>
        </p:nvPicPr>
        <p:blipFill rotWithShape="1">
          <a:blip r:embed="rId3">
            <a:alphaModFix/>
          </a:blip>
          <a:srcRect/>
          <a:stretch/>
        </p:blipFill>
        <p:spPr>
          <a:xfrm>
            <a:off x="251520" y="5877272"/>
            <a:ext cx="792088" cy="791251"/>
          </a:xfrm>
          <a:prstGeom prst="rect">
            <a:avLst/>
          </a:prstGeom>
          <a:noFill/>
          <a:ln>
            <a:noFill/>
          </a:ln>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41"/>
        <p:cNvGrpSpPr/>
        <p:nvPr/>
      </p:nvGrpSpPr>
      <p:grpSpPr>
        <a:xfrm>
          <a:off x="0" y="0"/>
          <a:ext cx="0" cy="0"/>
          <a:chOff x="0" y="0"/>
          <a:chExt cx="0" cy="0"/>
        </a:xfrm>
      </p:grpSpPr>
      <p:pic>
        <p:nvPicPr>
          <p:cNvPr id="42" name="Google Shape;42;p19" descr="Y:\Tools and Systems\Educational Support\Marketing and Communications\Jay\Banners\Power Point\EDUQAS-POWERPOINTheader.png"/>
          <p:cNvPicPr preferRelativeResize="0"/>
          <p:nvPr/>
        </p:nvPicPr>
        <p:blipFill rotWithShape="1">
          <a:blip r:embed="rId2">
            <a:alphaModFix/>
          </a:blip>
          <a:srcRect/>
          <a:stretch/>
        </p:blipFill>
        <p:spPr>
          <a:xfrm>
            <a:off x="0" y="0"/>
            <a:ext cx="9144000" cy="1308919"/>
          </a:xfrm>
          <a:prstGeom prst="rect">
            <a:avLst/>
          </a:prstGeom>
          <a:noFill/>
          <a:ln>
            <a:noFill/>
          </a:ln>
        </p:spPr>
      </p:pic>
      <p:sp>
        <p:nvSpPr>
          <p:cNvPr id="43" name="Google Shape;43;p19"/>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rmAutofit/>
          </a:bodyPr>
          <a:lstStyle>
            <a:lvl1pPr lvl="0" algn="ctr">
              <a:lnSpc>
                <a:spcPct val="10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4" name="Google Shape;44;p19"/>
          <p:cNvSpPr txBox="1">
            <a:spLocks noGrp="1"/>
          </p:cNvSpPr>
          <p:nvPr>
            <p:ph type="body" idx="1"/>
          </p:nvPr>
        </p:nvSpPr>
        <p:spPr>
          <a:xfrm>
            <a:off x="457200" y="1600200"/>
            <a:ext cx="8229600" cy="4525963"/>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360"/>
              </a:spcBef>
              <a:spcAft>
                <a:spcPts val="0"/>
              </a:spcAft>
              <a:buClr>
                <a:schemeClr val="dk1"/>
              </a:buClr>
              <a:buSzPts val="1800"/>
              <a:buChar char="•"/>
              <a:defRPr/>
            </a:lvl1pPr>
            <a:lvl2pPr marL="914400" lvl="1" indent="-342900" algn="l">
              <a:lnSpc>
                <a:spcPct val="100000"/>
              </a:lnSpc>
              <a:spcBef>
                <a:spcPts val="360"/>
              </a:spcBef>
              <a:spcAft>
                <a:spcPts val="0"/>
              </a:spcAft>
              <a:buClr>
                <a:schemeClr val="dk1"/>
              </a:buClr>
              <a:buSzPts val="1800"/>
              <a:buChar char="–"/>
              <a:defRPr/>
            </a:lvl2pPr>
            <a:lvl3pPr marL="1371600" lvl="2" indent="-342900" algn="l">
              <a:lnSpc>
                <a:spcPct val="100000"/>
              </a:lnSpc>
              <a:spcBef>
                <a:spcPts val="360"/>
              </a:spcBef>
              <a:spcAft>
                <a:spcPts val="0"/>
              </a:spcAft>
              <a:buClr>
                <a:schemeClr val="dk1"/>
              </a:buClr>
              <a:buSzPts val="1800"/>
              <a:buChar char="•"/>
              <a:defRPr/>
            </a:lvl3pPr>
            <a:lvl4pPr marL="1828800" lvl="3" indent="-342900" algn="l">
              <a:lnSpc>
                <a:spcPct val="100000"/>
              </a:lnSpc>
              <a:spcBef>
                <a:spcPts val="360"/>
              </a:spcBef>
              <a:spcAft>
                <a:spcPts val="0"/>
              </a:spcAft>
              <a:buClr>
                <a:schemeClr val="dk1"/>
              </a:buClr>
              <a:buSzPts val="1800"/>
              <a:buChar char="–"/>
              <a:defRPr/>
            </a:lvl4pPr>
            <a:lvl5pPr marL="2286000" lvl="4" indent="-342900" algn="l">
              <a:lnSpc>
                <a:spcPct val="100000"/>
              </a:lnSpc>
              <a:spcBef>
                <a:spcPts val="360"/>
              </a:spcBef>
              <a:spcAft>
                <a:spcPts val="0"/>
              </a:spcAft>
              <a:buClr>
                <a:schemeClr val="dk1"/>
              </a:buClr>
              <a:buSzPts val="1800"/>
              <a:buChar char="»"/>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
        <p:nvSpPr>
          <p:cNvPr id="45" name="Google Shape;45;p19"/>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dirty="0"/>
          </a:p>
        </p:txBody>
      </p:sp>
      <p:sp>
        <p:nvSpPr>
          <p:cNvPr id="46" name="Google Shape;46;p19"/>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dirty="0"/>
          </a:p>
        </p:txBody>
      </p:sp>
      <p:sp>
        <p:nvSpPr>
          <p:cNvPr id="47" name="Google Shape;47;p19"/>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GB"/>
              <a:t>‹#›</a:t>
            </a:fld>
            <a:endParaRPr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1_Title and Content">
  <p:cSld name="1_Title and Content">
    <p:spTree>
      <p:nvGrpSpPr>
        <p:cNvPr id="1" name="Shape 48"/>
        <p:cNvGrpSpPr/>
        <p:nvPr/>
      </p:nvGrpSpPr>
      <p:grpSpPr>
        <a:xfrm>
          <a:off x="0" y="0"/>
          <a:ext cx="0" cy="0"/>
          <a:chOff x="0" y="0"/>
          <a:chExt cx="0" cy="0"/>
        </a:xfrm>
      </p:grpSpPr>
      <p:pic>
        <p:nvPicPr>
          <p:cNvPr id="49" name="Google Shape;49;p20"/>
          <p:cNvPicPr preferRelativeResize="0"/>
          <p:nvPr/>
        </p:nvPicPr>
        <p:blipFill rotWithShape="1">
          <a:blip r:embed="rId2">
            <a:alphaModFix/>
          </a:blip>
          <a:srcRect/>
          <a:stretch/>
        </p:blipFill>
        <p:spPr>
          <a:xfrm>
            <a:off x="-8231" y="1911"/>
            <a:ext cx="9152231" cy="1265237"/>
          </a:xfrm>
          <a:prstGeom prst="rect">
            <a:avLst/>
          </a:prstGeom>
          <a:noFill/>
          <a:ln>
            <a:noFill/>
          </a:ln>
        </p:spPr>
      </p:pic>
      <p:sp>
        <p:nvSpPr>
          <p:cNvPr id="50" name="Google Shape;50;p20"/>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rmAutofit/>
          </a:bodyPr>
          <a:lstStyle>
            <a:lvl1pPr lvl="0" algn="ctr">
              <a:lnSpc>
                <a:spcPct val="10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1" name="Google Shape;51;p20"/>
          <p:cNvSpPr txBox="1">
            <a:spLocks noGrp="1"/>
          </p:cNvSpPr>
          <p:nvPr>
            <p:ph type="body" idx="1"/>
          </p:nvPr>
        </p:nvSpPr>
        <p:spPr>
          <a:xfrm>
            <a:off x="457200" y="1600200"/>
            <a:ext cx="8229600" cy="4525963"/>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360"/>
              </a:spcBef>
              <a:spcAft>
                <a:spcPts val="0"/>
              </a:spcAft>
              <a:buClr>
                <a:schemeClr val="dk1"/>
              </a:buClr>
              <a:buSzPts val="1800"/>
              <a:buChar char="•"/>
              <a:defRPr/>
            </a:lvl1pPr>
            <a:lvl2pPr marL="914400" lvl="1" indent="-342900" algn="l">
              <a:lnSpc>
                <a:spcPct val="100000"/>
              </a:lnSpc>
              <a:spcBef>
                <a:spcPts val="360"/>
              </a:spcBef>
              <a:spcAft>
                <a:spcPts val="0"/>
              </a:spcAft>
              <a:buClr>
                <a:schemeClr val="dk1"/>
              </a:buClr>
              <a:buSzPts val="1800"/>
              <a:buChar char="–"/>
              <a:defRPr/>
            </a:lvl2pPr>
            <a:lvl3pPr marL="1371600" lvl="2" indent="-342900" algn="l">
              <a:lnSpc>
                <a:spcPct val="100000"/>
              </a:lnSpc>
              <a:spcBef>
                <a:spcPts val="360"/>
              </a:spcBef>
              <a:spcAft>
                <a:spcPts val="0"/>
              </a:spcAft>
              <a:buClr>
                <a:schemeClr val="dk1"/>
              </a:buClr>
              <a:buSzPts val="1800"/>
              <a:buChar char="•"/>
              <a:defRPr/>
            </a:lvl3pPr>
            <a:lvl4pPr marL="1828800" lvl="3" indent="-342900" algn="l">
              <a:lnSpc>
                <a:spcPct val="100000"/>
              </a:lnSpc>
              <a:spcBef>
                <a:spcPts val="360"/>
              </a:spcBef>
              <a:spcAft>
                <a:spcPts val="0"/>
              </a:spcAft>
              <a:buClr>
                <a:schemeClr val="dk1"/>
              </a:buClr>
              <a:buSzPts val="1800"/>
              <a:buChar char="–"/>
              <a:defRPr/>
            </a:lvl4pPr>
            <a:lvl5pPr marL="2286000" lvl="4" indent="-342900" algn="l">
              <a:lnSpc>
                <a:spcPct val="100000"/>
              </a:lnSpc>
              <a:spcBef>
                <a:spcPts val="360"/>
              </a:spcBef>
              <a:spcAft>
                <a:spcPts val="0"/>
              </a:spcAft>
              <a:buClr>
                <a:schemeClr val="dk1"/>
              </a:buClr>
              <a:buSzPts val="1800"/>
              <a:buChar char="»"/>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
        <p:nvSpPr>
          <p:cNvPr id="52" name="Google Shape;52;p20"/>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dirty="0"/>
          </a:p>
        </p:txBody>
      </p:sp>
      <p:sp>
        <p:nvSpPr>
          <p:cNvPr id="53" name="Google Shape;53;p20"/>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dirty="0"/>
          </a:p>
        </p:txBody>
      </p:sp>
      <p:sp>
        <p:nvSpPr>
          <p:cNvPr id="54" name="Google Shape;54;p20"/>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GB"/>
              <a:t>‹#›</a:t>
            </a:fld>
            <a:endParaRPr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55"/>
        <p:cNvGrpSpPr/>
        <p:nvPr/>
      </p:nvGrpSpPr>
      <p:grpSpPr>
        <a:xfrm>
          <a:off x="0" y="0"/>
          <a:ext cx="0" cy="0"/>
          <a:chOff x="0" y="0"/>
          <a:chExt cx="0" cy="0"/>
        </a:xfrm>
      </p:grpSpPr>
      <p:sp>
        <p:nvSpPr>
          <p:cNvPr id="56" name="Google Shape;56;p21"/>
          <p:cNvSpPr txBox="1">
            <a:spLocks noGrp="1"/>
          </p:cNvSpPr>
          <p:nvPr>
            <p:ph type="title"/>
          </p:nvPr>
        </p:nvSpPr>
        <p:spPr>
          <a:xfrm>
            <a:off x="722313" y="4406900"/>
            <a:ext cx="7772400" cy="1362075"/>
          </a:xfrm>
          <a:prstGeom prst="rect">
            <a:avLst/>
          </a:prstGeom>
          <a:noFill/>
          <a:ln>
            <a:noFill/>
          </a:ln>
        </p:spPr>
        <p:txBody>
          <a:bodyPr spcFirstLastPara="1" wrap="square" lIns="91425" tIns="45700" rIns="91425" bIns="45700" anchor="t" anchorCtr="0">
            <a:normAutofit/>
          </a:bodyPr>
          <a:lstStyle>
            <a:lvl1pPr lvl="0" algn="l">
              <a:lnSpc>
                <a:spcPct val="100000"/>
              </a:lnSpc>
              <a:spcBef>
                <a:spcPts val="0"/>
              </a:spcBef>
              <a:spcAft>
                <a:spcPts val="0"/>
              </a:spcAft>
              <a:buClr>
                <a:schemeClr val="dk1"/>
              </a:buClr>
              <a:buSzPts val="4000"/>
              <a:buFont typeface="Calibri"/>
              <a:buNone/>
              <a:defRPr sz="4000" b="1" cap="none"/>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7" name="Google Shape;57;p21"/>
          <p:cNvSpPr txBox="1">
            <a:spLocks noGrp="1"/>
          </p:cNvSpPr>
          <p:nvPr>
            <p:ph type="body" idx="1"/>
          </p:nvPr>
        </p:nvSpPr>
        <p:spPr>
          <a:xfrm>
            <a:off x="722313" y="2906713"/>
            <a:ext cx="7772400" cy="1500187"/>
          </a:xfrm>
          <a:prstGeom prst="rect">
            <a:avLst/>
          </a:prstGeom>
          <a:noFill/>
          <a:ln>
            <a:noFill/>
          </a:ln>
        </p:spPr>
        <p:txBody>
          <a:bodyPr spcFirstLastPara="1" wrap="square" lIns="91425" tIns="45700" rIns="91425" bIns="45700" anchor="b" anchorCtr="0">
            <a:normAutofit/>
          </a:bodyPr>
          <a:lstStyle>
            <a:lvl1pPr marL="457200" lvl="0" indent="-228600" algn="l">
              <a:lnSpc>
                <a:spcPct val="100000"/>
              </a:lnSpc>
              <a:spcBef>
                <a:spcPts val="400"/>
              </a:spcBef>
              <a:spcAft>
                <a:spcPts val="0"/>
              </a:spcAft>
              <a:buClr>
                <a:srgbClr val="888888"/>
              </a:buClr>
              <a:buSzPts val="2000"/>
              <a:buNone/>
              <a:defRPr sz="2000">
                <a:solidFill>
                  <a:srgbClr val="888888"/>
                </a:solidFill>
              </a:defRPr>
            </a:lvl1pPr>
            <a:lvl2pPr marL="914400" lvl="1" indent="-228600" algn="l">
              <a:lnSpc>
                <a:spcPct val="100000"/>
              </a:lnSpc>
              <a:spcBef>
                <a:spcPts val="360"/>
              </a:spcBef>
              <a:spcAft>
                <a:spcPts val="0"/>
              </a:spcAft>
              <a:buClr>
                <a:srgbClr val="888888"/>
              </a:buClr>
              <a:buSzPts val="1800"/>
              <a:buNone/>
              <a:defRPr sz="1800">
                <a:solidFill>
                  <a:srgbClr val="888888"/>
                </a:solidFill>
              </a:defRPr>
            </a:lvl2pPr>
            <a:lvl3pPr marL="1371600" lvl="2" indent="-228600" algn="l">
              <a:lnSpc>
                <a:spcPct val="100000"/>
              </a:lnSpc>
              <a:spcBef>
                <a:spcPts val="320"/>
              </a:spcBef>
              <a:spcAft>
                <a:spcPts val="0"/>
              </a:spcAft>
              <a:buClr>
                <a:srgbClr val="888888"/>
              </a:buClr>
              <a:buSzPts val="1600"/>
              <a:buNone/>
              <a:defRPr sz="1600">
                <a:solidFill>
                  <a:srgbClr val="888888"/>
                </a:solidFill>
              </a:defRPr>
            </a:lvl3pPr>
            <a:lvl4pPr marL="1828800" lvl="3" indent="-228600" algn="l">
              <a:lnSpc>
                <a:spcPct val="100000"/>
              </a:lnSpc>
              <a:spcBef>
                <a:spcPts val="280"/>
              </a:spcBef>
              <a:spcAft>
                <a:spcPts val="0"/>
              </a:spcAft>
              <a:buClr>
                <a:srgbClr val="888888"/>
              </a:buClr>
              <a:buSzPts val="1400"/>
              <a:buNone/>
              <a:defRPr sz="1400">
                <a:solidFill>
                  <a:srgbClr val="888888"/>
                </a:solidFill>
              </a:defRPr>
            </a:lvl4pPr>
            <a:lvl5pPr marL="2286000" lvl="4" indent="-228600" algn="l">
              <a:lnSpc>
                <a:spcPct val="100000"/>
              </a:lnSpc>
              <a:spcBef>
                <a:spcPts val="280"/>
              </a:spcBef>
              <a:spcAft>
                <a:spcPts val="0"/>
              </a:spcAft>
              <a:buClr>
                <a:srgbClr val="888888"/>
              </a:buClr>
              <a:buSzPts val="1400"/>
              <a:buNone/>
              <a:defRPr sz="1400">
                <a:solidFill>
                  <a:srgbClr val="888888"/>
                </a:solidFill>
              </a:defRPr>
            </a:lvl5pPr>
            <a:lvl6pPr marL="2743200" lvl="5" indent="-228600" algn="l">
              <a:lnSpc>
                <a:spcPct val="100000"/>
              </a:lnSpc>
              <a:spcBef>
                <a:spcPts val="280"/>
              </a:spcBef>
              <a:spcAft>
                <a:spcPts val="0"/>
              </a:spcAft>
              <a:buClr>
                <a:srgbClr val="888888"/>
              </a:buClr>
              <a:buSzPts val="1400"/>
              <a:buNone/>
              <a:defRPr sz="1400">
                <a:solidFill>
                  <a:srgbClr val="888888"/>
                </a:solidFill>
              </a:defRPr>
            </a:lvl6pPr>
            <a:lvl7pPr marL="3200400" lvl="6" indent="-228600" algn="l">
              <a:lnSpc>
                <a:spcPct val="100000"/>
              </a:lnSpc>
              <a:spcBef>
                <a:spcPts val="280"/>
              </a:spcBef>
              <a:spcAft>
                <a:spcPts val="0"/>
              </a:spcAft>
              <a:buClr>
                <a:srgbClr val="888888"/>
              </a:buClr>
              <a:buSzPts val="1400"/>
              <a:buNone/>
              <a:defRPr sz="1400">
                <a:solidFill>
                  <a:srgbClr val="888888"/>
                </a:solidFill>
              </a:defRPr>
            </a:lvl7pPr>
            <a:lvl8pPr marL="3657600" lvl="7" indent="-228600" algn="l">
              <a:lnSpc>
                <a:spcPct val="100000"/>
              </a:lnSpc>
              <a:spcBef>
                <a:spcPts val="280"/>
              </a:spcBef>
              <a:spcAft>
                <a:spcPts val="0"/>
              </a:spcAft>
              <a:buClr>
                <a:srgbClr val="888888"/>
              </a:buClr>
              <a:buSzPts val="1400"/>
              <a:buNone/>
              <a:defRPr sz="1400">
                <a:solidFill>
                  <a:srgbClr val="888888"/>
                </a:solidFill>
              </a:defRPr>
            </a:lvl8pPr>
            <a:lvl9pPr marL="4114800" lvl="8" indent="-228600" algn="l">
              <a:lnSpc>
                <a:spcPct val="100000"/>
              </a:lnSpc>
              <a:spcBef>
                <a:spcPts val="280"/>
              </a:spcBef>
              <a:spcAft>
                <a:spcPts val="0"/>
              </a:spcAft>
              <a:buClr>
                <a:srgbClr val="888888"/>
              </a:buClr>
              <a:buSzPts val="1400"/>
              <a:buNone/>
              <a:defRPr sz="1400">
                <a:solidFill>
                  <a:srgbClr val="888888"/>
                </a:solidFill>
              </a:defRPr>
            </a:lvl9pPr>
          </a:lstStyle>
          <a:p>
            <a:endParaRPr/>
          </a:p>
        </p:txBody>
      </p:sp>
      <p:sp>
        <p:nvSpPr>
          <p:cNvPr id="58" name="Google Shape;58;p21"/>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dirty="0"/>
          </a:p>
        </p:txBody>
      </p:sp>
      <p:sp>
        <p:nvSpPr>
          <p:cNvPr id="59" name="Google Shape;59;p21"/>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dirty="0"/>
          </a:p>
        </p:txBody>
      </p:sp>
      <p:sp>
        <p:nvSpPr>
          <p:cNvPr id="60" name="Google Shape;60;p21"/>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GB"/>
              <a:t>‹#›</a:t>
            </a:fld>
            <a:endParaRPr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61"/>
        <p:cNvGrpSpPr/>
        <p:nvPr/>
      </p:nvGrpSpPr>
      <p:grpSpPr>
        <a:xfrm>
          <a:off x="0" y="0"/>
          <a:ext cx="0" cy="0"/>
          <a:chOff x="0" y="0"/>
          <a:chExt cx="0" cy="0"/>
        </a:xfrm>
      </p:grpSpPr>
      <p:sp>
        <p:nvSpPr>
          <p:cNvPr id="62" name="Google Shape;62;p22"/>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rmAutofit/>
          </a:bodyPr>
          <a:lstStyle>
            <a:lvl1pPr lvl="0" algn="ctr">
              <a:lnSpc>
                <a:spcPct val="10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3" name="Google Shape;63;p22"/>
          <p:cNvSpPr txBox="1">
            <a:spLocks noGrp="1"/>
          </p:cNvSpPr>
          <p:nvPr>
            <p:ph type="body" idx="1"/>
          </p:nvPr>
        </p:nvSpPr>
        <p:spPr>
          <a:xfrm>
            <a:off x="457200" y="1600200"/>
            <a:ext cx="4038600" cy="4525963"/>
          </a:xfrm>
          <a:prstGeom prst="rect">
            <a:avLst/>
          </a:prstGeom>
          <a:noFill/>
          <a:ln>
            <a:noFill/>
          </a:ln>
        </p:spPr>
        <p:txBody>
          <a:bodyPr spcFirstLastPara="1" wrap="square" lIns="91425" tIns="45700" rIns="91425" bIns="45700" anchor="t" anchorCtr="0">
            <a:normAutofit/>
          </a:bodyPr>
          <a:lstStyle>
            <a:lvl1pPr marL="457200" lvl="0" indent="-406400" algn="l">
              <a:lnSpc>
                <a:spcPct val="100000"/>
              </a:lnSpc>
              <a:spcBef>
                <a:spcPts val="560"/>
              </a:spcBef>
              <a:spcAft>
                <a:spcPts val="0"/>
              </a:spcAft>
              <a:buClr>
                <a:schemeClr val="dk1"/>
              </a:buClr>
              <a:buSzPts val="2800"/>
              <a:buChar char="•"/>
              <a:defRPr sz="2800"/>
            </a:lvl1pPr>
            <a:lvl2pPr marL="914400" lvl="1" indent="-381000" algn="l">
              <a:lnSpc>
                <a:spcPct val="100000"/>
              </a:lnSpc>
              <a:spcBef>
                <a:spcPts val="480"/>
              </a:spcBef>
              <a:spcAft>
                <a:spcPts val="0"/>
              </a:spcAft>
              <a:buClr>
                <a:schemeClr val="dk1"/>
              </a:buClr>
              <a:buSzPts val="2400"/>
              <a:buChar char="–"/>
              <a:defRPr sz="2400"/>
            </a:lvl2pPr>
            <a:lvl3pPr marL="1371600" lvl="2" indent="-355600" algn="l">
              <a:lnSpc>
                <a:spcPct val="100000"/>
              </a:lnSpc>
              <a:spcBef>
                <a:spcPts val="400"/>
              </a:spcBef>
              <a:spcAft>
                <a:spcPts val="0"/>
              </a:spcAft>
              <a:buClr>
                <a:schemeClr val="dk1"/>
              </a:buClr>
              <a:buSzPts val="2000"/>
              <a:buChar char="•"/>
              <a:defRPr sz="2000"/>
            </a:lvl3pPr>
            <a:lvl4pPr marL="1828800" lvl="3" indent="-342900" algn="l">
              <a:lnSpc>
                <a:spcPct val="100000"/>
              </a:lnSpc>
              <a:spcBef>
                <a:spcPts val="360"/>
              </a:spcBef>
              <a:spcAft>
                <a:spcPts val="0"/>
              </a:spcAft>
              <a:buClr>
                <a:schemeClr val="dk1"/>
              </a:buClr>
              <a:buSzPts val="1800"/>
              <a:buChar char="–"/>
              <a:defRPr sz="1800"/>
            </a:lvl4pPr>
            <a:lvl5pPr marL="2286000" lvl="4" indent="-342900" algn="l">
              <a:lnSpc>
                <a:spcPct val="100000"/>
              </a:lnSpc>
              <a:spcBef>
                <a:spcPts val="360"/>
              </a:spcBef>
              <a:spcAft>
                <a:spcPts val="0"/>
              </a:spcAft>
              <a:buClr>
                <a:schemeClr val="dk1"/>
              </a:buClr>
              <a:buSzPts val="1800"/>
              <a:buChar char="»"/>
              <a:defRPr sz="1800"/>
            </a:lvl5pPr>
            <a:lvl6pPr marL="2743200" lvl="5" indent="-342900" algn="l">
              <a:lnSpc>
                <a:spcPct val="100000"/>
              </a:lnSpc>
              <a:spcBef>
                <a:spcPts val="360"/>
              </a:spcBef>
              <a:spcAft>
                <a:spcPts val="0"/>
              </a:spcAft>
              <a:buClr>
                <a:schemeClr val="dk1"/>
              </a:buClr>
              <a:buSzPts val="1800"/>
              <a:buChar char="•"/>
              <a:defRPr sz="1800"/>
            </a:lvl6pPr>
            <a:lvl7pPr marL="3200400" lvl="6" indent="-342900" algn="l">
              <a:lnSpc>
                <a:spcPct val="100000"/>
              </a:lnSpc>
              <a:spcBef>
                <a:spcPts val="360"/>
              </a:spcBef>
              <a:spcAft>
                <a:spcPts val="0"/>
              </a:spcAft>
              <a:buClr>
                <a:schemeClr val="dk1"/>
              </a:buClr>
              <a:buSzPts val="1800"/>
              <a:buChar char="•"/>
              <a:defRPr sz="1800"/>
            </a:lvl7pPr>
            <a:lvl8pPr marL="3657600" lvl="7" indent="-342900" algn="l">
              <a:lnSpc>
                <a:spcPct val="100000"/>
              </a:lnSpc>
              <a:spcBef>
                <a:spcPts val="360"/>
              </a:spcBef>
              <a:spcAft>
                <a:spcPts val="0"/>
              </a:spcAft>
              <a:buClr>
                <a:schemeClr val="dk1"/>
              </a:buClr>
              <a:buSzPts val="1800"/>
              <a:buChar char="•"/>
              <a:defRPr sz="1800"/>
            </a:lvl8pPr>
            <a:lvl9pPr marL="4114800" lvl="8" indent="-342900" algn="l">
              <a:lnSpc>
                <a:spcPct val="100000"/>
              </a:lnSpc>
              <a:spcBef>
                <a:spcPts val="360"/>
              </a:spcBef>
              <a:spcAft>
                <a:spcPts val="0"/>
              </a:spcAft>
              <a:buClr>
                <a:schemeClr val="dk1"/>
              </a:buClr>
              <a:buSzPts val="1800"/>
              <a:buChar char="•"/>
              <a:defRPr sz="1800"/>
            </a:lvl9pPr>
          </a:lstStyle>
          <a:p>
            <a:endParaRPr/>
          </a:p>
        </p:txBody>
      </p:sp>
      <p:sp>
        <p:nvSpPr>
          <p:cNvPr id="64" name="Google Shape;64;p22"/>
          <p:cNvSpPr txBox="1">
            <a:spLocks noGrp="1"/>
          </p:cNvSpPr>
          <p:nvPr>
            <p:ph type="body" idx="2"/>
          </p:nvPr>
        </p:nvSpPr>
        <p:spPr>
          <a:xfrm>
            <a:off x="4648200" y="1600200"/>
            <a:ext cx="4038600" cy="4525963"/>
          </a:xfrm>
          <a:prstGeom prst="rect">
            <a:avLst/>
          </a:prstGeom>
          <a:noFill/>
          <a:ln>
            <a:noFill/>
          </a:ln>
        </p:spPr>
        <p:txBody>
          <a:bodyPr spcFirstLastPara="1" wrap="square" lIns="91425" tIns="45700" rIns="91425" bIns="45700" anchor="t" anchorCtr="0">
            <a:normAutofit/>
          </a:bodyPr>
          <a:lstStyle>
            <a:lvl1pPr marL="457200" lvl="0" indent="-406400" algn="l">
              <a:lnSpc>
                <a:spcPct val="100000"/>
              </a:lnSpc>
              <a:spcBef>
                <a:spcPts val="560"/>
              </a:spcBef>
              <a:spcAft>
                <a:spcPts val="0"/>
              </a:spcAft>
              <a:buClr>
                <a:schemeClr val="dk1"/>
              </a:buClr>
              <a:buSzPts val="2800"/>
              <a:buChar char="•"/>
              <a:defRPr sz="2800"/>
            </a:lvl1pPr>
            <a:lvl2pPr marL="914400" lvl="1" indent="-381000" algn="l">
              <a:lnSpc>
                <a:spcPct val="100000"/>
              </a:lnSpc>
              <a:spcBef>
                <a:spcPts val="480"/>
              </a:spcBef>
              <a:spcAft>
                <a:spcPts val="0"/>
              </a:spcAft>
              <a:buClr>
                <a:schemeClr val="dk1"/>
              </a:buClr>
              <a:buSzPts val="2400"/>
              <a:buChar char="–"/>
              <a:defRPr sz="2400"/>
            </a:lvl2pPr>
            <a:lvl3pPr marL="1371600" lvl="2" indent="-355600" algn="l">
              <a:lnSpc>
                <a:spcPct val="100000"/>
              </a:lnSpc>
              <a:spcBef>
                <a:spcPts val="400"/>
              </a:spcBef>
              <a:spcAft>
                <a:spcPts val="0"/>
              </a:spcAft>
              <a:buClr>
                <a:schemeClr val="dk1"/>
              </a:buClr>
              <a:buSzPts val="2000"/>
              <a:buChar char="•"/>
              <a:defRPr sz="2000"/>
            </a:lvl3pPr>
            <a:lvl4pPr marL="1828800" lvl="3" indent="-342900" algn="l">
              <a:lnSpc>
                <a:spcPct val="100000"/>
              </a:lnSpc>
              <a:spcBef>
                <a:spcPts val="360"/>
              </a:spcBef>
              <a:spcAft>
                <a:spcPts val="0"/>
              </a:spcAft>
              <a:buClr>
                <a:schemeClr val="dk1"/>
              </a:buClr>
              <a:buSzPts val="1800"/>
              <a:buChar char="–"/>
              <a:defRPr sz="1800"/>
            </a:lvl4pPr>
            <a:lvl5pPr marL="2286000" lvl="4" indent="-342900" algn="l">
              <a:lnSpc>
                <a:spcPct val="100000"/>
              </a:lnSpc>
              <a:spcBef>
                <a:spcPts val="360"/>
              </a:spcBef>
              <a:spcAft>
                <a:spcPts val="0"/>
              </a:spcAft>
              <a:buClr>
                <a:schemeClr val="dk1"/>
              </a:buClr>
              <a:buSzPts val="1800"/>
              <a:buChar char="»"/>
              <a:defRPr sz="1800"/>
            </a:lvl5pPr>
            <a:lvl6pPr marL="2743200" lvl="5" indent="-342900" algn="l">
              <a:lnSpc>
                <a:spcPct val="100000"/>
              </a:lnSpc>
              <a:spcBef>
                <a:spcPts val="360"/>
              </a:spcBef>
              <a:spcAft>
                <a:spcPts val="0"/>
              </a:spcAft>
              <a:buClr>
                <a:schemeClr val="dk1"/>
              </a:buClr>
              <a:buSzPts val="1800"/>
              <a:buChar char="•"/>
              <a:defRPr sz="1800"/>
            </a:lvl6pPr>
            <a:lvl7pPr marL="3200400" lvl="6" indent="-342900" algn="l">
              <a:lnSpc>
                <a:spcPct val="100000"/>
              </a:lnSpc>
              <a:spcBef>
                <a:spcPts val="360"/>
              </a:spcBef>
              <a:spcAft>
                <a:spcPts val="0"/>
              </a:spcAft>
              <a:buClr>
                <a:schemeClr val="dk1"/>
              </a:buClr>
              <a:buSzPts val="1800"/>
              <a:buChar char="•"/>
              <a:defRPr sz="1800"/>
            </a:lvl7pPr>
            <a:lvl8pPr marL="3657600" lvl="7" indent="-342900" algn="l">
              <a:lnSpc>
                <a:spcPct val="100000"/>
              </a:lnSpc>
              <a:spcBef>
                <a:spcPts val="360"/>
              </a:spcBef>
              <a:spcAft>
                <a:spcPts val="0"/>
              </a:spcAft>
              <a:buClr>
                <a:schemeClr val="dk1"/>
              </a:buClr>
              <a:buSzPts val="1800"/>
              <a:buChar char="•"/>
              <a:defRPr sz="1800"/>
            </a:lvl8pPr>
            <a:lvl9pPr marL="4114800" lvl="8" indent="-342900" algn="l">
              <a:lnSpc>
                <a:spcPct val="100000"/>
              </a:lnSpc>
              <a:spcBef>
                <a:spcPts val="360"/>
              </a:spcBef>
              <a:spcAft>
                <a:spcPts val="0"/>
              </a:spcAft>
              <a:buClr>
                <a:schemeClr val="dk1"/>
              </a:buClr>
              <a:buSzPts val="1800"/>
              <a:buChar char="•"/>
              <a:defRPr sz="1800"/>
            </a:lvl9pPr>
          </a:lstStyle>
          <a:p>
            <a:endParaRPr/>
          </a:p>
        </p:txBody>
      </p:sp>
      <p:sp>
        <p:nvSpPr>
          <p:cNvPr id="65" name="Google Shape;65;p22"/>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dirty="0"/>
          </a:p>
        </p:txBody>
      </p:sp>
      <p:sp>
        <p:nvSpPr>
          <p:cNvPr id="66" name="Google Shape;66;p22"/>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dirty="0"/>
          </a:p>
        </p:txBody>
      </p:sp>
      <p:sp>
        <p:nvSpPr>
          <p:cNvPr id="67" name="Google Shape;67;p22"/>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GB"/>
              <a:t>‹#›</a:t>
            </a:fld>
            <a:endParaRPr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68"/>
        <p:cNvGrpSpPr/>
        <p:nvPr/>
      </p:nvGrpSpPr>
      <p:grpSpPr>
        <a:xfrm>
          <a:off x="0" y="0"/>
          <a:ext cx="0" cy="0"/>
          <a:chOff x="0" y="0"/>
          <a:chExt cx="0" cy="0"/>
        </a:xfrm>
      </p:grpSpPr>
      <p:sp>
        <p:nvSpPr>
          <p:cNvPr id="69" name="Google Shape;69;p23"/>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rmAutofit/>
          </a:bodyPr>
          <a:lstStyle>
            <a:lvl1pPr lvl="0" algn="ctr">
              <a:lnSpc>
                <a:spcPct val="100000"/>
              </a:lnSpc>
              <a:spcBef>
                <a:spcPts val="0"/>
              </a:spcBef>
              <a:spcAft>
                <a:spcPts val="0"/>
              </a:spcAft>
              <a:buClr>
                <a:schemeClr val="dk1"/>
              </a:buClr>
              <a:buSzPts val="4400"/>
              <a:buFont typeface="Calibri"/>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0" name="Google Shape;70;p23"/>
          <p:cNvSpPr txBox="1">
            <a:spLocks noGrp="1"/>
          </p:cNvSpPr>
          <p:nvPr>
            <p:ph type="body" idx="1"/>
          </p:nvPr>
        </p:nvSpPr>
        <p:spPr>
          <a:xfrm>
            <a:off x="457200" y="1535113"/>
            <a:ext cx="4040188" cy="639762"/>
          </a:xfrm>
          <a:prstGeom prst="rect">
            <a:avLst/>
          </a:prstGeom>
          <a:noFill/>
          <a:ln>
            <a:noFill/>
          </a:ln>
        </p:spPr>
        <p:txBody>
          <a:bodyPr spcFirstLastPara="1" wrap="square" lIns="91425" tIns="45700" rIns="91425" bIns="45700" anchor="b" anchorCtr="0">
            <a:normAutofit/>
          </a:bodyPr>
          <a:lstStyle>
            <a:lvl1pPr marL="457200" lvl="0" indent="-228600" algn="l">
              <a:lnSpc>
                <a:spcPct val="100000"/>
              </a:lnSpc>
              <a:spcBef>
                <a:spcPts val="480"/>
              </a:spcBef>
              <a:spcAft>
                <a:spcPts val="0"/>
              </a:spcAft>
              <a:buClr>
                <a:schemeClr val="dk1"/>
              </a:buClr>
              <a:buSzPts val="2400"/>
              <a:buNone/>
              <a:defRPr sz="2400" b="1"/>
            </a:lvl1pPr>
            <a:lvl2pPr marL="914400" lvl="1" indent="-228600" algn="l">
              <a:lnSpc>
                <a:spcPct val="100000"/>
              </a:lnSpc>
              <a:spcBef>
                <a:spcPts val="400"/>
              </a:spcBef>
              <a:spcAft>
                <a:spcPts val="0"/>
              </a:spcAft>
              <a:buClr>
                <a:schemeClr val="dk1"/>
              </a:buClr>
              <a:buSzPts val="2000"/>
              <a:buNone/>
              <a:defRPr sz="2000" b="1"/>
            </a:lvl2pPr>
            <a:lvl3pPr marL="1371600" lvl="2" indent="-228600" algn="l">
              <a:lnSpc>
                <a:spcPct val="100000"/>
              </a:lnSpc>
              <a:spcBef>
                <a:spcPts val="360"/>
              </a:spcBef>
              <a:spcAft>
                <a:spcPts val="0"/>
              </a:spcAft>
              <a:buClr>
                <a:schemeClr val="dk1"/>
              </a:buClr>
              <a:buSzPts val="1800"/>
              <a:buNone/>
              <a:defRPr sz="1800" b="1"/>
            </a:lvl3pPr>
            <a:lvl4pPr marL="1828800" lvl="3" indent="-228600" algn="l">
              <a:lnSpc>
                <a:spcPct val="100000"/>
              </a:lnSpc>
              <a:spcBef>
                <a:spcPts val="320"/>
              </a:spcBef>
              <a:spcAft>
                <a:spcPts val="0"/>
              </a:spcAft>
              <a:buClr>
                <a:schemeClr val="dk1"/>
              </a:buClr>
              <a:buSzPts val="1600"/>
              <a:buNone/>
              <a:defRPr sz="1600" b="1"/>
            </a:lvl4pPr>
            <a:lvl5pPr marL="2286000" lvl="4" indent="-228600" algn="l">
              <a:lnSpc>
                <a:spcPct val="100000"/>
              </a:lnSpc>
              <a:spcBef>
                <a:spcPts val="320"/>
              </a:spcBef>
              <a:spcAft>
                <a:spcPts val="0"/>
              </a:spcAft>
              <a:buClr>
                <a:schemeClr val="dk1"/>
              </a:buClr>
              <a:buSzPts val="1600"/>
              <a:buNone/>
              <a:defRPr sz="1600" b="1"/>
            </a:lvl5pPr>
            <a:lvl6pPr marL="2743200" lvl="5" indent="-228600" algn="l">
              <a:lnSpc>
                <a:spcPct val="100000"/>
              </a:lnSpc>
              <a:spcBef>
                <a:spcPts val="320"/>
              </a:spcBef>
              <a:spcAft>
                <a:spcPts val="0"/>
              </a:spcAft>
              <a:buClr>
                <a:schemeClr val="dk1"/>
              </a:buClr>
              <a:buSzPts val="1600"/>
              <a:buNone/>
              <a:defRPr sz="1600" b="1"/>
            </a:lvl6pPr>
            <a:lvl7pPr marL="3200400" lvl="6" indent="-228600" algn="l">
              <a:lnSpc>
                <a:spcPct val="100000"/>
              </a:lnSpc>
              <a:spcBef>
                <a:spcPts val="320"/>
              </a:spcBef>
              <a:spcAft>
                <a:spcPts val="0"/>
              </a:spcAft>
              <a:buClr>
                <a:schemeClr val="dk1"/>
              </a:buClr>
              <a:buSzPts val="1600"/>
              <a:buNone/>
              <a:defRPr sz="1600" b="1"/>
            </a:lvl7pPr>
            <a:lvl8pPr marL="3657600" lvl="7" indent="-228600" algn="l">
              <a:lnSpc>
                <a:spcPct val="100000"/>
              </a:lnSpc>
              <a:spcBef>
                <a:spcPts val="320"/>
              </a:spcBef>
              <a:spcAft>
                <a:spcPts val="0"/>
              </a:spcAft>
              <a:buClr>
                <a:schemeClr val="dk1"/>
              </a:buClr>
              <a:buSzPts val="1600"/>
              <a:buNone/>
              <a:defRPr sz="1600" b="1"/>
            </a:lvl8pPr>
            <a:lvl9pPr marL="4114800" lvl="8" indent="-228600" algn="l">
              <a:lnSpc>
                <a:spcPct val="100000"/>
              </a:lnSpc>
              <a:spcBef>
                <a:spcPts val="320"/>
              </a:spcBef>
              <a:spcAft>
                <a:spcPts val="0"/>
              </a:spcAft>
              <a:buClr>
                <a:schemeClr val="dk1"/>
              </a:buClr>
              <a:buSzPts val="1600"/>
              <a:buNone/>
              <a:defRPr sz="1600" b="1"/>
            </a:lvl9pPr>
          </a:lstStyle>
          <a:p>
            <a:endParaRPr/>
          </a:p>
        </p:txBody>
      </p:sp>
      <p:sp>
        <p:nvSpPr>
          <p:cNvPr id="71" name="Google Shape;71;p23"/>
          <p:cNvSpPr txBox="1">
            <a:spLocks noGrp="1"/>
          </p:cNvSpPr>
          <p:nvPr>
            <p:ph type="body" idx="2"/>
          </p:nvPr>
        </p:nvSpPr>
        <p:spPr>
          <a:xfrm>
            <a:off x="457200" y="2174875"/>
            <a:ext cx="4040188" cy="3951288"/>
          </a:xfrm>
          <a:prstGeom prst="rect">
            <a:avLst/>
          </a:prstGeom>
          <a:noFill/>
          <a:ln>
            <a:noFill/>
          </a:ln>
        </p:spPr>
        <p:txBody>
          <a:bodyPr spcFirstLastPara="1" wrap="square" lIns="91425" tIns="45700" rIns="91425" bIns="45700" anchor="t" anchorCtr="0">
            <a:normAutofit/>
          </a:bodyPr>
          <a:lstStyle>
            <a:lvl1pPr marL="457200" lvl="0" indent="-381000" algn="l">
              <a:lnSpc>
                <a:spcPct val="100000"/>
              </a:lnSpc>
              <a:spcBef>
                <a:spcPts val="480"/>
              </a:spcBef>
              <a:spcAft>
                <a:spcPts val="0"/>
              </a:spcAft>
              <a:buClr>
                <a:schemeClr val="dk1"/>
              </a:buClr>
              <a:buSzPts val="2400"/>
              <a:buChar char="•"/>
              <a:defRPr sz="2400"/>
            </a:lvl1pPr>
            <a:lvl2pPr marL="914400" lvl="1" indent="-355600" algn="l">
              <a:lnSpc>
                <a:spcPct val="100000"/>
              </a:lnSpc>
              <a:spcBef>
                <a:spcPts val="400"/>
              </a:spcBef>
              <a:spcAft>
                <a:spcPts val="0"/>
              </a:spcAft>
              <a:buClr>
                <a:schemeClr val="dk1"/>
              </a:buClr>
              <a:buSzPts val="2000"/>
              <a:buChar char="–"/>
              <a:defRPr sz="2000"/>
            </a:lvl2pPr>
            <a:lvl3pPr marL="1371600" lvl="2" indent="-342900" algn="l">
              <a:lnSpc>
                <a:spcPct val="100000"/>
              </a:lnSpc>
              <a:spcBef>
                <a:spcPts val="360"/>
              </a:spcBef>
              <a:spcAft>
                <a:spcPts val="0"/>
              </a:spcAft>
              <a:buClr>
                <a:schemeClr val="dk1"/>
              </a:buClr>
              <a:buSzPts val="1800"/>
              <a:buChar char="•"/>
              <a:defRPr sz="1800"/>
            </a:lvl3pPr>
            <a:lvl4pPr marL="1828800" lvl="3" indent="-330200" algn="l">
              <a:lnSpc>
                <a:spcPct val="100000"/>
              </a:lnSpc>
              <a:spcBef>
                <a:spcPts val="320"/>
              </a:spcBef>
              <a:spcAft>
                <a:spcPts val="0"/>
              </a:spcAft>
              <a:buClr>
                <a:schemeClr val="dk1"/>
              </a:buClr>
              <a:buSzPts val="1600"/>
              <a:buChar char="–"/>
              <a:defRPr sz="1600"/>
            </a:lvl4pPr>
            <a:lvl5pPr marL="2286000" lvl="4" indent="-330200" algn="l">
              <a:lnSpc>
                <a:spcPct val="100000"/>
              </a:lnSpc>
              <a:spcBef>
                <a:spcPts val="320"/>
              </a:spcBef>
              <a:spcAft>
                <a:spcPts val="0"/>
              </a:spcAft>
              <a:buClr>
                <a:schemeClr val="dk1"/>
              </a:buClr>
              <a:buSzPts val="1600"/>
              <a:buChar char="»"/>
              <a:defRPr sz="1600"/>
            </a:lvl5pPr>
            <a:lvl6pPr marL="2743200" lvl="5" indent="-330200" algn="l">
              <a:lnSpc>
                <a:spcPct val="100000"/>
              </a:lnSpc>
              <a:spcBef>
                <a:spcPts val="320"/>
              </a:spcBef>
              <a:spcAft>
                <a:spcPts val="0"/>
              </a:spcAft>
              <a:buClr>
                <a:schemeClr val="dk1"/>
              </a:buClr>
              <a:buSzPts val="1600"/>
              <a:buChar char="•"/>
              <a:defRPr sz="1600"/>
            </a:lvl6pPr>
            <a:lvl7pPr marL="3200400" lvl="6" indent="-330200" algn="l">
              <a:lnSpc>
                <a:spcPct val="100000"/>
              </a:lnSpc>
              <a:spcBef>
                <a:spcPts val="320"/>
              </a:spcBef>
              <a:spcAft>
                <a:spcPts val="0"/>
              </a:spcAft>
              <a:buClr>
                <a:schemeClr val="dk1"/>
              </a:buClr>
              <a:buSzPts val="1600"/>
              <a:buChar char="•"/>
              <a:defRPr sz="1600"/>
            </a:lvl7pPr>
            <a:lvl8pPr marL="3657600" lvl="7" indent="-330200" algn="l">
              <a:lnSpc>
                <a:spcPct val="100000"/>
              </a:lnSpc>
              <a:spcBef>
                <a:spcPts val="320"/>
              </a:spcBef>
              <a:spcAft>
                <a:spcPts val="0"/>
              </a:spcAft>
              <a:buClr>
                <a:schemeClr val="dk1"/>
              </a:buClr>
              <a:buSzPts val="1600"/>
              <a:buChar char="•"/>
              <a:defRPr sz="1600"/>
            </a:lvl8pPr>
            <a:lvl9pPr marL="4114800" lvl="8" indent="-330200" algn="l">
              <a:lnSpc>
                <a:spcPct val="100000"/>
              </a:lnSpc>
              <a:spcBef>
                <a:spcPts val="320"/>
              </a:spcBef>
              <a:spcAft>
                <a:spcPts val="0"/>
              </a:spcAft>
              <a:buClr>
                <a:schemeClr val="dk1"/>
              </a:buClr>
              <a:buSzPts val="1600"/>
              <a:buChar char="•"/>
              <a:defRPr sz="1600"/>
            </a:lvl9pPr>
          </a:lstStyle>
          <a:p>
            <a:endParaRPr/>
          </a:p>
        </p:txBody>
      </p:sp>
      <p:sp>
        <p:nvSpPr>
          <p:cNvPr id="72" name="Google Shape;72;p23"/>
          <p:cNvSpPr txBox="1">
            <a:spLocks noGrp="1"/>
          </p:cNvSpPr>
          <p:nvPr>
            <p:ph type="body" idx="3"/>
          </p:nvPr>
        </p:nvSpPr>
        <p:spPr>
          <a:xfrm>
            <a:off x="4645025" y="1535113"/>
            <a:ext cx="4041775" cy="639762"/>
          </a:xfrm>
          <a:prstGeom prst="rect">
            <a:avLst/>
          </a:prstGeom>
          <a:noFill/>
          <a:ln>
            <a:noFill/>
          </a:ln>
        </p:spPr>
        <p:txBody>
          <a:bodyPr spcFirstLastPara="1" wrap="square" lIns="91425" tIns="45700" rIns="91425" bIns="45700" anchor="b" anchorCtr="0">
            <a:normAutofit/>
          </a:bodyPr>
          <a:lstStyle>
            <a:lvl1pPr marL="457200" lvl="0" indent="-228600" algn="l">
              <a:lnSpc>
                <a:spcPct val="100000"/>
              </a:lnSpc>
              <a:spcBef>
                <a:spcPts val="480"/>
              </a:spcBef>
              <a:spcAft>
                <a:spcPts val="0"/>
              </a:spcAft>
              <a:buClr>
                <a:schemeClr val="dk1"/>
              </a:buClr>
              <a:buSzPts val="2400"/>
              <a:buNone/>
              <a:defRPr sz="2400" b="1"/>
            </a:lvl1pPr>
            <a:lvl2pPr marL="914400" lvl="1" indent="-228600" algn="l">
              <a:lnSpc>
                <a:spcPct val="100000"/>
              </a:lnSpc>
              <a:spcBef>
                <a:spcPts val="400"/>
              </a:spcBef>
              <a:spcAft>
                <a:spcPts val="0"/>
              </a:spcAft>
              <a:buClr>
                <a:schemeClr val="dk1"/>
              </a:buClr>
              <a:buSzPts val="2000"/>
              <a:buNone/>
              <a:defRPr sz="2000" b="1"/>
            </a:lvl2pPr>
            <a:lvl3pPr marL="1371600" lvl="2" indent="-228600" algn="l">
              <a:lnSpc>
                <a:spcPct val="100000"/>
              </a:lnSpc>
              <a:spcBef>
                <a:spcPts val="360"/>
              </a:spcBef>
              <a:spcAft>
                <a:spcPts val="0"/>
              </a:spcAft>
              <a:buClr>
                <a:schemeClr val="dk1"/>
              </a:buClr>
              <a:buSzPts val="1800"/>
              <a:buNone/>
              <a:defRPr sz="1800" b="1"/>
            </a:lvl3pPr>
            <a:lvl4pPr marL="1828800" lvl="3" indent="-228600" algn="l">
              <a:lnSpc>
                <a:spcPct val="100000"/>
              </a:lnSpc>
              <a:spcBef>
                <a:spcPts val="320"/>
              </a:spcBef>
              <a:spcAft>
                <a:spcPts val="0"/>
              </a:spcAft>
              <a:buClr>
                <a:schemeClr val="dk1"/>
              </a:buClr>
              <a:buSzPts val="1600"/>
              <a:buNone/>
              <a:defRPr sz="1600" b="1"/>
            </a:lvl4pPr>
            <a:lvl5pPr marL="2286000" lvl="4" indent="-228600" algn="l">
              <a:lnSpc>
                <a:spcPct val="100000"/>
              </a:lnSpc>
              <a:spcBef>
                <a:spcPts val="320"/>
              </a:spcBef>
              <a:spcAft>
                <a:spcPts val="0"/>
              </a:spcAft>
              <a:buClr>
                <a:schemeClr val="dk1"/>
              </a:buClr>
              <a:buSzPts val="1600"/>
              <a:buNone/>
              <a:defRPr sz="1600" b="1"/>
            </a:lvl5pPr>
            <a:lvl6pPr marL="2743200" lvl="5" indent="-228600" algn="l">
              <a:lnSpc>
                <a:spcPct val="100000"/>
              </a:lnSpc>
              <a:spcBef>
                <a:spcPts val="320"/>
              </a:spcBef>
              <a:spcAft>
                <a:spcPts val="0"/>
              </a:spcAft>
              <a:buClr>
                <a:schemeClr val="dk1"/>
              </a:buClr>
              <a:buSzPts val="1600"/>
              <a:buNone/>
              <a:defRPr sz="1600" b="1"/>
            </a:lvl6pPr>
            <a:lvl7pPr marL="3200400" lvl="6" indent="-228600" algn="l">
              <a:lnSpc>
                <a:spcPct val="100000"/>
              </a:lnSpc>
              <a:spcBef>
                <a:spcPts val="320"/>
              </a:spcBef>
              <a:spcAft>
                <a:spcPts val="0"/>
              </a:spcAft>
              <a:buClr>
                <a:schemeClr val="dk1"/>
              </a:buClr>
              <a:buSzPts val="1600"/>
              <a:buNone/>
              <a:defRPr sz="1600" b="1"/>
            </a:lvl7pPr>
            <a:lvl8pPr marL="3657600" lvl="7" indent="-228600" algn="l">
              <a:lnSpc>
                <a:spcPct val="100000"/>
              </a:lnSpc>
              <a:spcBef>
                <a:spcPts val="320"/>
              </a:spcBef>
              <a:spcAft>
                <a:spcPts val="0"/>
              </a:spcAft>
              <a:buClr>
                <a:schemeClr val="dk1"/>
              </a:buClr>
              <a:buSzPts val="1600"/>
              <a:buNone/>
              <a:defRPr sz="1600" b="1"/>
            </a:lvl8pPr>
            <a:lvl9pPr marL="4114800" lvl="8" indent="-228600" algn="l">
              <a:lnSpc>
                <a:spcPct val="100000"/>
              </a:lnSpc>
              <a:spcBef>
                <a:spcPts val="320"/>
              </a:spcBef>
              <a:spcAft>
                <a:spcPts val="0"/>
              </a:spcAft>
              <a:buClr>
                <a:schemeClr val="dk1"/>
              </a:buClr>
              <a:buSzPts val="1600"/>
              <a:buNone/>
              <a:defRPr sz="1600" b="1"/>
            </a:lvl9pPr>
          </a:lstStyle>
          <a:p>
            <a:endParaRPr/>
          </a:p>
        </p:txBody>
      </p:sp>
      <p:sp>
        <p:nvSpPr>
          <p:cNvPr id="73" name="Google Shape;73;p23"/>
          <p:cNvSpPr txBox="1">
            <a:spLocks noGrp="1"/>
          </p:cNvSpPr>
          <p:nvPr>
            <p:ph type="body" idx="4"/>
          </p:nvPr>
        </p:nvSpPr>
        <p:spPr>
          <a:xfrm>
            <a:off x="4645025" y="2174875"/>
            <a:ext cx="4041775" cy="3951288"/>
          </a:xfrm>
          <a:prstGeom prst="rect">
            <a:avLst/>
          </a:prstGeom>
          <a:noFill/>
          <a:ln>
            <a:noFill/>
          </a:ln>
        </p:spPr>
        <p:txBody>
          <a:bodyPr spcFirstLastPara="1" wrap="square" lIns="91425" tIns="45700" rIns="91425" bIns="45700" anchor="t" anchorCtr="0">
            <a:normAutofit/>
          </a:bodyPr>
          <a:lstStyle>
            <a:lvl1pPr marL="457200" lvl="0" indent="-381000" algn="l">
              <a:lnSpc>
                <a:spcPct val="100000"/>
              </a:lnSpc>
              <a:spcBef>
                <a:spcPts val="480"/>
              </a:spcBef>
              <a:spcAft>
                <a:spcPts val="0"/>
              </a:spcAft>
              <a:buClr>
                <a:schemeClr val="dk1"/>
              </a:buClr>
              <a:buSzPts val="2400"/>
              <a:buChar char="•"/>
              <a:defRPr sz="2400"/>
            </a:lvl1pPr>
            <a:lvl2pPr marL="914400" lvl="1" indent="-355600" algn="l">
              <a:lnSpc>
                <a:spcPct val="100000"/>
              </a:lnSpc>
              <a:spcBef>
                <a:spcPts val="400"/>
              </a:spcBef>
              <a:spcAft>
                <a:spcPts val="0"/>
              </a:spcAft>
              <a:buClr>
                <a:schemeClr val="dk1"/>
              </a:buClr>
              <a:buSzPts val="2000"/>
              <a:buChar char="–"/>
              <a:defRPr sz="2000"/>
            </a:lvl2pPr>
            <a:lvl3pPr marL="1371600" lvl="2" indent="-342900" algn="l">
              <a:lnSpc>
                <a:spcPct val="100000"/>
              </a:lnSpc>
              <a:spcBef>
                <a:spcPts val="360"/>
              </a:spcBef>
              <a:spcAft>
                <a:spcPts val="0"/>
              </a:spcAft>
              <a:buClr>
                <a:schemeClr val="dk1"/>
              </a:buClr>
              <a:buSzPts val="1800"/>
              <a:buChar char="•"/>
              <a:defRPr sz="1800"/>
            </a:lvl3pPr>
            <a:lvl4pPr marL="1828800" lvl="3" indent="-330200" algn="l">
              <a:lnSpc>
                <a:spcPct val="100000"/>
              </a:lnSpc>
              <a:spcBef>
                <a:spcPts val="320"/>
              </a:spcBef>
              <a:spcAft>
                <a:spcPts val="0"/>
              </a:spcAft>
              <a:buClr>
                <a:schemeClr val="dk1"/>
              </a:buClr>
              <a:buSzPts val="1600"/>
              <a:buChar char="–"/>
              <a:defRPr sz="1600"/>
            </a:lvl4pPr>
            <a:lvl5pPr marL="2286000" lvl="4" indent="-330200" algn="l">
              <a:lnSpc>
                <a:spcPct val="100000"/>
              </a:lnSpc>
              <a:spcBef>
                <a:spcPts val="320"/>
              </a:spcBef>
              <a:spcAft>
                <a:spcPts val="0"/>
              </a:spcAft>
              <a:buClr>
                <a:schemeClr val="dk1"/>
              </a:buClr>
              <a:buSzPts val="1600"/>
              <a:buChar char="»"/>
              <a:defRPr sz="1600"/>
            </a:lvl5pPr>
            <a:lvl6pPr marL="2743200" lvl="5" indent="-330200" algn="l">
              <a:lnSpc>
                <a:spcPct val="100000"/>
              </a:lnSpc>
              <a:spcBef>
                <a:spcPts val="320"/>
              </a:spcBef>
              <a:spcAft>
                <a:spcPts val="0"/>
              </a:spcAft>
              <a:buClr>
                <a:schemeClr val="dk1"/>
              </a:buClr>
              <a:buSzPts val="1600"/>
              <a:buChar char="•"/>
              <a:defRPr sz="1600"/>
            </a:lvl6pPr>
            <a:lvl7pPr marL="3200400" lvl="6" indent="-330200" algn="l">
              <a:lnSpc>
                <a:spcPct val="100000"/>
              </a:lnSpc>
              <a:spcBef>
                <a:spcPts val="320"/>
              </a:spcBef>
              <a:spcAft>
                <a:spcPts val="0"/>
              </a:spcAft>
              <a:buClr>
                <a:schemeClr val="dk1"/>
              </a:buClr>
              <a:buSzPts val="1600"/>
              <a:buChar char="•"/>
              <a:defRPr sz="1600"/>
            </a:lvl7pPr>
            <a:lvl8pPr marL="3657600" lvl="7" indent="-330200" algn="l">
              <a:lnSpc>
                <a:spcPct val="100000"/>
              </a:lnSpc>
              <a:spcBef>
                <a:spcPts val="320"/>
              </a:spcBef>
              <a:spcAft>
                <a:spcPts val="0"/>
              </a:spcAft>
              <a:buClr>
                <a:schemeClr val="dk1"/>
              </a:buClr>
              <a:buSzPts val="1600"/>
              <a:buChar char="•"/>
              <a:defRPr sz="1600"/>
            </a:lvl8pPr>
            <a:lvl9pPr marL="4114800" lvl="8" indent="-330200" algn="l">
              <a:lnSpc>
                <a:spcPct val="100000"/>
              </a:lnSpc>
              <a:spcBef>
                <a:spcPts val="320"/>
              </a:spcBef>
              <a:spcAft>
                <a:spcPts val="0"/>
              </a:spcAft>
              <a:buClr>
                <a:schemeClr val="dk1"/>
              </a:buClr>
              <a:buSzPts val="1600"/>
              <a:buChar char="•"/>
              <a:defRPr sz="1600"/>
            </a:lvl9pPr>
          </a:lstStyle>
          <a:p>
            <a:endParaRPr/>
          </a:p>
        </p:txBody>
      </p:sp>
      <p:sp>
        <p:nvSpPr>
          <p:cNvPr id="74" name="Google Shape;74;p23"/>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dirty="0"/>
          </a:p>
        </p:txBody>
      </p:sp>
      <p:sp>
        <p:nvSpPr>
          <p:cNvPr id="75" name="Google Shape;75;p23"/>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dirty="0"/>
          </a:p>
        </p:txBody>
      </p:sp>
      <p:sp>
        <p:nvSpPr>
          <p:cNvPr id="76" name="Google Shape;76;p23"/>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GB"/>
              <a:t>‹#›</a:t>
            </a:fld>
            <a:endParaRPr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4.xml"/><Relationship Id="rId13" Type="http://schemas.openxmlformats.org/officeDocument/2006/relationships/slideLayout" Target="../slideLayouts/slideLayout29.xml"/><Relationship Id="rId3" Type="http://schemas.openxmlformats.org/officeDocument/2006/relationships/slideLayout" Target="../slideLayouts/slideLayout19.xml"/><Relationship Id="rId7" Type="http://schemas.openxmlformats.org/officeDocument/2006/relationships/slideLayout" Target="../slideLayouts/slideLayout23.xml"/><Relationship Id="rId12" Type="http://schemas.openxmlformats.org/officeDocument/2006/relationships/slideLayout" Target="../slideLayouts/slideLayout28.xml"/><Relationship Id="rId17" Type="http://schemas.openxmlformats.org/officeDocument/2006/relationships/theme" Target="../theme/theme2.xml"/><Relationship Id="rId2" Type="http://schemas.openxmlformats.org/officeDocument/2006/relationships/slideLayout" Target="../slideLayouts/slideLayout18.xml"/><Relationship Id="rId16" Type="http://schemas.openxmlformats.org/officeDocument/2006/relationships/slideLayout" Target="../slideLayouts/slideLayout32.xml"/><Relationship Id="rId1" Type="http://schemas.openxmlformats.org/officeDocument/2006/relationships/slideLayout" Target="../slideLayouts/slideLayout17.xml"/><Relationship Id="rId6" Type="http://schemas.openxmlformats.org/officeDocument/2006/relationships/slideLayout" Target="../slideLayouts/slideLayout22.xml"/><Relationship Id="rId11" Type="http://schemas.openxmlformats.org/officeDocument/2006/relationships/slideLayout" Target="../slideLayouts/slideLayout27.xml"/><Relationship Id="rId5" Type="http://schemas.openxmlformats.org/officeDocument/2006/relationships/slideLayout" Target="../slideLayouts/slideLayout21.xml"/><Relationship Id="rId15" Type="http://schemas.openxmlformats.org/officeDocument/2006/relationships/slideLayout" Target="../slideLayouts/slideLayout31.xml"/><Relationship Id="rId10" Type="http://schemas.openxmlformats.org/officeDocument/2006/relationships/slideLayout" Target="../slideLayouts/slideLayout26.xml"/><Relationship Id="rId4" Type="http://schemas.openxmlformats.org/officeDocument/2006/relationships/slideLayout" Target="../slideLayouts/slideLayout20.xml"/><Relationship Id="rId9" Type="http://schemas.openxmlformats.org/officeDocument/2006/relationships/slideLayout" Target="../slideLayouts/slideLayout25.xml"/><Relationship Id="rId14" Type="http://schemas.openxmlformats.org/officeDocument/2006/relationships/slideLayout" Target="../slideLayouts/slideLayout3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14"/>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rmAutofit/>
          </a:bodyPr>
          <a:lstStyle>
            <a:lvl1pPr marR="0" lvl="0" algn="ctr" rtl="0">
              <a:lnSpc>
                <a:spcPct val="10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11" name="Google Shape;11;p14"/>
          <p:cNvSpPr txBox="1">
            <a:spLocks noGrp="1"/>
          </p:cNvSpPr>
          <p:nvPr>
            <p:ph type="body" idx="1"/>
          </p:nvPr>
        </p:nvSpPr>
        <p:spPr>
          <a:xfrm>
            <a:off x="457200" y="1600200"/>
            <a:ext cx="8229600" cy="4525963"/>
          </a:xfrm>
          <a:prstGeom prst="rect">
            <a:avLst/>
          </a:prstGeom>
          <a:noFill/>
          <a:ln>
            <a:noFill/>
          </a:ln>
        </p:spPr>
        <p:txBody>
          <a:bodyPr spcFirstLastPara="1" wrap="square" lIns="91425" tIns="45700" rIns="91425" bIns="45700" anchor="t" anchorCtr="0">
            <a:normAutofit/>
          </a:bodyPr>
          <a:lstStyle>
            <a:lvl1pPr marL="457200" marR="0" lvl="0" indent="-431800" algn="l" rtl="0">
              <a:lnSpc>
                <a:spcPct val="100000"/>
              </a:lnSpc>
              <a:spcBef>
                <a:spcPts val="640"/>
              </a:spcBef>
              <a:spcAft>
                <a:spcPts val="0"/>
              </a:spcAft>
              <a:buClr>
                <a:schemeClr val="dk1"/>
              </a:buClr>
              <a:buSzPts val="3200"/>
              <a:buFont typeface="Arial"/>
              <a:buChar char="•"/>
              <a:defRPr sz="3200" b="0" i="0" u="none" strike="noStrike" cap="none">
                <a:solidFill>
                  <a:schemeClr val="dk1"/>
                </a:solidFill>
                <a:latin typeface="Calibri"/>
                <a:ea typeface="Calibri"/>
                <a:cs typeface="Calibri"/>
                <a:sym typeface="Calibri"/>
              </a:defRPr>
            </a:lvl1pPr>
            <a:lvl2pPr marL="914400" marR="0" lvl="1" indent="-406400" algn="l" rtl="0">
              <a:lnSpc>
                <a:spcPct val="100000"/>
              </a:lnSpc>
              <a:spcBef>
                <a:spcPts val="56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2pPr>
            <a:lvl3pPr marL="1371600" marR="0" lvl="2" indent="-381000" algn="l" rtl="0">
              <a:lnSpc>
                <a:spcPct val="100000"/>
              </a:lnSpc>
              <a:spcBef>
                <a:spcPts val="48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3pPr>
            <a:lvl4pPr marL="1828800" marR="0" lvl="3"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4pPr>
            <a:lvl5pPr marL="2286000" marR="0" lvl="4"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5pPr>
            <a:lvl6pPr marL="2743200" marR="0" lvl="5"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6pPr>
            <a:lvl7pPr marL="3200400" marR="0" lvl="6"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L="3657600" marR="0" lvl="7"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L="4114800" marR="0" lvl="8"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12" name="Google Shape;12;p14"/>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dirty="0"/>
          </a:p>
        </p:txBody>
      </p:sp>
      <p:sp>
        <p:nvSpPr>
          <p:cNvPr id="13" name="Google Shape;13;p14"/>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marR="0" lvl="0" algn="ctr" rtl="0">
              <a:lnSpc>
                <a:spcPct val="100000"/>
              </a:lnSpc>
              <a:spcBef>
                <a:spcPts val="0"/>
              </a:spcBef>
              <a:spcAft>
                <a:spcPts val="0"/>
              </a:spcAft>
              <a:buClr>
                <a:srgbClr val="000000"/>
              </a:buClr>
              <a:buSzPts val="1400"/>
              <a:buFont typeface="Arial"/>
              <a:buNone/>
              <a:defRPr sz="12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dirty="0"/>
          </a:p>
        </p:txBody>
      </p:sp>
      <p:sp>
        <p:nvSpPr>
          <p:cNvPr id="14" name="Google Shape;14;p14"/>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GB"/>
              <a:t>‹#›</a:t>
            </a:fld>
            <a:endParaRPr dirty="0"/>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20"/>
        <p:cNvGrpSpPr/>
        <p:nvPr/>
      </p:nvGrpSpPr>
      <p:grpSpPr>
        <a:xfrm>
          <a:off x="0" y="0"/>
          <a:ext cx="0" cy="0"/>
          <a:chOff x="0" y="0"/>
          <a:chExt cx="0" cy="0"/>
        </a:xfrm>
      </p:grpSpPr>
      <p:sp>
        <p:nvSpPr>
          <p:cNvPr id="121" name="Google Shape;121;gbf1d83ae03_0_655"/>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rmAutofit/>
          </a:bodyPr>
          <a:lstStyle>
            <a:lvl1pPr marR="0" lvl="0" algn="ctr" rtl="0">
              <a:lnSpc>
                <a:spcPct val="10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122" name="Google Shape;122;gbf1d83ae03_0_655"/>
          <p:cNvSpPr txBox="1">
            <a:spLocks noGrp="1"/>
          </p:cNvSpPr>
          <p:nvPr>
            <p:ph type="body" idx="1"/>
          </p:nvPr>
        </p:nvSpPr>
        <p:spPr>
          <a:xfrm>
            <a:off x="457200" y="1600200"/>
            <a:ext cx="8229600" cy="4526100"/>
          </a:xfrm>
          <a:prstGeom prst="rect">
            <a:avLst/>
          </a:prstGeom>
          <a:noFill/>
          <a:ln>
            <a:noFill/>
          </a:ln>
        </p:spPr>
        <p:txBody>
          <a:bodyPr spcFirstLastPara="1" wrap="square" lIns="91425" tIns="45700" rIns="91425" bIns="45700" anchor="t" anchorCtr="0">
            <a:normAutofit/>
          </a:bodyPr>
          <a:lstStyle>
            <a:lvl1pPr marL="457200" marR="0" lvl="0" indent="-431800" algn="l" rtl="0">
              <a:lnSpc>
                <a:spcPct val="100000"/>
              </a:lnSpc>
              <a:spcBef>
                <a:spcPts val="640"/>
              </a:spcBef>
              <a:spcAft>
                <a:spcPts val="0"/>
              </a:spcAft>
              <a:buClr>
                <a:schemeClr val="dk1"/>
              </a:buClr>
              <a:buSzPts val="3200"/>
              <a:buFont typeface="Arial"/>
              <a:buChar char="•"/>
              <a:defRPr sz="3200" b="0" i="0" u="none" strike="noStrike" cap="none">
                <a:solidFill>
                  <a:schemeClr val="dk1"/>
                </a:solidFill>
                <a:latin typeface="Calibri"/>
                <a:ea typeface="Calibri"/>
                <a:cs typeface="Calibri"/>
                <a:sym typeface="Calibri"/>
              </a:defRPr>
            </a:lvl1pPr>
            <a:lvl2pPr marL="914400" marR="0" lvl="1" indent="-406400" algn="l" rtl="0">
              <a:lnSpc>
                <a:spcPct val="100000"/>
              </a:lnSpc>
              <a:spcBef>
                <a:spcPts val="56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2pPr>
            <a:lvl3pPr marL="1371600" marR="0" lvl="2" indent="-381000" algn="l" rtl="0">
              <a:lnSpc>
                <a:spcPct val="100000"/>
              </a:lnSpc>
              <a:spcBef>
                <a:spcPts val="48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3pPr>
            <a:lvl4pPr marL="1828800" marR="0" lvl="3"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4pPr>
            <a:lvl5pPr marL="2286000" marR="0" lvl="4"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5pPr>
            <a:lvl6pPr marL="2743200" marR="0" lvl="5"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6pPr>
            <a:lvl7pPr marL="3200400" marR="0" lvl="6"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L="3657600" marR="0" lvl="7"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L="4114800" marR="0" lvl="8"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123" name="Google Shape;123;gbf1d83ae03_0_655"/>
          <p:cNvSpPr txBox="1">
            <a:spLocks noGrp="1"/>
          </p:cNvSpPr>
          <p:nvPr>
            <p:ph type="dt" idx="10"/>
          </p:nvPr>
        </p:nvSpPr>
        <p:spPr>
          <a:xfrm>
            <a:off x="457200" y="6356350"/>
            <a:ext cx="2133600" cy="365100"/>
          </a:xfrm>
          <a:prstGeom prst="rect">
            <a:avLst/>
          </a:prstGeom>
          <a:noFill/>
          <a:ln>
            <a:noFill/>
          </a:ln>
        </p:spPr>
        <p:txBody>
          <a:bodyPr spcFirstLastPara="1" wrap="square" lIns="91425" tIns="45700" rIns="91425" bIns="45700" anchor="ctr"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dirty="0"/>
          </a:p>
        </p:txBody>
      </p:sp>
      <p:sp>
        <p:nvSpPr>
          <p:cNvPr id="124" name="Google Shape;124;gbf1d83ae03_0_655"/>
          <p:cNvSpPr txBox="1">
            <a:spLocks noGrp="1"/>
          </p:cNvSpPr>
          <p:nvPr>
            <p:ph type="ftr" idx="11"/>
          </p:nvPr>
        </p:nvSpPr>
        <p:spPr>
          <a:xfrm>
            <a:off x="3124200" y="6356350"/>
            <a:ext cx="2895600" cy="365100"/>
          </a:xfrm>
          <a:prstGeom prst="rect">
            <a:avLst/>
          </a:prstGeom>
          <a:noFill/>
          <a:ln>
            <a:noFill/>
          </a:ln>
        </p:spPr>
        <p:txBody>
          <a:bodyPr spcFirstLastPara="1" wrap="square" lIns="91425" tIns="45700" rIns="91425" bIns="45700" anchor="ctr" anchorCtr="0">
            <a:noAutofit/>
          </a:bodyPr>
          <a:lstStyle>
            <a:lvl1pPr marR="0" lvl="0" algn="ctr" rtl="0">
              <a:lnSpc>
                <a:spcPct val="100000"/>
              </a:lnSpc>
              <a:spcBef>
                <a:spcPts val="0"/>
              </a:spcBef>
              <a:spcAft>
                <a:spcPts val="0"/>
              </a:spcAft>
              <a:buClr>
                <a:srgbClr val="000000"/>
              </a:buClr>
              <a:buSzPts val="1400"/>
              <a:buFont typeface="Arial"/>
              <a:buNone/>
              <a:defRPr sz="12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dirty="0"/>
          </a:p>
        </p:txBody>
      </p:sp>
      <p:sp>
        <p:nvSpPr>
          <p:cNvPr id="125" name="Google Shape;125;gbf1d83ae03_0_655"/>
          <p:cNvSpPr txBox="1">
            <a:spLocks noGrp="1"/>
          </p:cNvSpPr>
          <p:nvPr>
            <p:ph type="sldNum" idx="12"/>
          </p:nvPr>
        </p:nvSpPr>
        <p:spPr>
          <a:xfrm>
            <a:off x="6553200" y="6356350"/>
            <a:ext cx="2133600" cy="365100"/>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GB"/>
              <a:t>‹#›</a:t>
            </a:fld>
            <a:endParaRPr dirty="0"/>
          </a:p>
        </p:txBody>
      </p:sp>
    </p:spTree>
  </p:cSld>
  <p:clrMap bg1="lt1" tx1="dk1" bg2="dk2" tx2="lt2" accent1="accent1" accent2="accent2" accent3="accent3" accent4="accent4" accent5="accent5" accent6="accent6" hlink="hlink" folHlink="folHlink"/>
  <p:sldLayoutIdLst>
    <p:sldLayoutId id="2147483666" r:id="rId1"/>
    <p:sldLayoutId id="2147483667" r:id="rId2"/>
    <p:sldLayoutId id="2147483668" r:id="rId3"/>
    <p:sldLayoutId id="2147483669" r:id="rId4"/>
    <p:sldLayoutId id="2147483670" r:id="rId5"/>
    <p:sldLayoutId id="2147483671" r:id="rId6"/>
    <p:sldLayoutId id="2147483672" r:id="rId7"/>
    <p:sldLayoutId id="2147483673" r:id="rId8"/>
    <p:sldLayoutId id="2147483674" r:id="rId9"/>
    <p:sldLayoutId id="2147483675" r:id="rId10"/>
    <p:sldLayoutId id="2147483676" r:id="rId11"/>
    <p:sldLayoutId id="2147483677" r:id="rId12"/>
    <p:sldLayoutId id="2147483678" r:id="rId13"/>
    <p:sldLayoutId id="2147483679" r:id="rId14"/>
    <p:sldLayoutId id="2147483680" r:id="rId15"/>
    <p:sldLayoutId id="2147483681" r:id="rId16"/>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Pa%20adnodd.pptx" TargetMode="External"/><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jpg"/></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0.xml"/><Relationship Id="rId1" Type="http://schemas.openxmlformats.org/officeDocument/2006/relationships/slideLayout" Target="../slideLayouts/slideLayout2.xml"/><Relationship Id="rId5" Type="http://schemas.openxmlformats.org/officeDocument/2006/relationships/image" Target="../media/image12.png"/><Relationship Id="rId4" Type="http://schemas.openxmlformats.org/officeDocument/2006/relationships/image" Target="../media/image11.pn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8.xml"/></Relationships>
</file>

<file path=ppt/slides/_rels/slide1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2.xml"/><Relationship Id="rId1" Type="http://schemas.openxmlformats.org/officeDocument/2006/relationships/slideLayout" Target="../slideLayouts/slideLayout2.xml"/><Relationship Id="rId5" Type="http://schemas.openxmlformats.org/officeDocument/2006/relationships/image" Target="../media/image12.png"/><Relationship Id="rId4" Type="http://schemas.openxmlformats.org/officeDocument/2006/relationships/image" Target="../media/image11.pn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8.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8.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8.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8.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8.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8.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8.xml"/></Relationships>
</file>

<file path=ppt/slides/_rels/slide2.xml.rels><?xml version="1.0" encoding="UTF-8" standalone="yes"?>
<Relationships xmlns="http://schemas.openxmlformats.org/package/2006/relationships"><Relationship Id="rId3" Type="http://schemas.openxmlformats.org/officeDocument/2006/relationships/hyperlink" Target="https://pastpapers.download.wjec.co.uk/s18-2152-01.pdf" TargetMode="External"/><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hyperlink" Target="https://pastpapers.download.wjec.co.uk/s18-law9-ms.pdf" TargetMode="Externa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8.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8.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8.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hyperlink" Target="mailto:joanna.lewis@wjec.co.uk" TargetMode="External"/><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8.xml"/></Relationships>
</file>

<file path=ppt/slides/_rels/slide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8.xml"/><Relationship Id="rId1" Type="http://schemas.openxmlformats.org/officeDocument/2006/relationships/slideLayout" Target="../slideLayouts/slideLayout2.xml"/><Relationship Id="rId5" Type="http://schemas.openxmlformats.org/officeDocument/2006/relationships/image" Target="../media/image12.png"/><Relationship Id="rId4" Type="http://schemas.openxmlformats.org/officeDocument/2006/relationships/image" Target="../media/image11.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235"/>
        <p:cNvGrpSpPr/>
        <p:nvPr/>
      </p:nvGrpSpPr>
      <p:grpSpPr>
        <a:xfrm>
          <a:off x="0" y="0"/>
          <a:ext cx="0" cy="0"/>
          <a:chOff x="0" y="0"/>
          <a:chExt cx="0" cy="0"/>
        </a:xfrm>
      </p:grpSpPr>
      <p:pic>
        <p:nvPicPr>
          <p:cNvPr id="236" name="Google Shape;236;p1">
            <a:hlinkClick r:id="rId3"/>
          </p:cNvPr>
          <p:cNvPicPr preferRelativeResize="0"/>
          <p:nvPr/>
        </p:nvPicPr>
        <p:blipFill rotWithShape="1">
          <a:blip r:embed="rId4">
            <a:alphaModFix/>
          </a:blip>
          <a:srcRect/>
          <a:stretch/>
        </p:blipFill>
        <p:spPr>
          <a:xfrm>
            <a:off x="146526" y="5928233"/>
            <a:ext cx="700998" cy="700998"/>
          </a:xfrm>
          <a:prstGeom prst="rect">
            <a:avLst/>
          </a:prstGeom>
          <a:noFill/>
          <a:ln>
            <a:noFill/>
          </a:ln>
        </p:spPr>
      </p:pic>
      <p:sp>
        <p:nvSpPr>
          <p:cNvPr id="237" name="Google Shape;237;p1"/>
          <p:cNvSpPr txBox="1">
            <a:spLocks noGrp="1"/>
          </p:cNvSpPr>
          <p:nvPr>
            <p:ph type="ctrTitle"/>
          </p:nvPr>
        </p:nvSpPr>
        <p:spPr>
          <a:xfrm>
            <a:off x="497025" y="1774054"/>
            <a:ext cx="7772400" cy="52364"/>
          </a:xfrm>
          <a:prstGeom prst="rect">
            <a:avLst/>
          </a:prstGeom>
          <a:noFill/>
          <a:ln>
            <a:noFill/>
          </a:ln>
        </p:spPr>
        <p:txBody>
          <a:bodyPr spcFirstLastPara="1" wrap="square" lIns="91425" tIns="45700" rIns="91425" bIns="45700" anchor="ctr" anchorCtr="0">
            <a:normAutofit fontScale="90000"/>
          </a:bodyPr>
          <a:lstStyle/>
          <a:p>
            <a:pPr marL="0" lvl="0" indent="0" algn="l" rtl="0">
              <a:lnSpc>
                <a:spcPct val="100000"/>
              </a:lnSpc>
              <a:spcBef>
                <a:spcPts val="0"/>
              </a:spcBef>
              <a:spcAft>
                <a:spcPts val="0"/>
              </a:spcAft>
              <a:buClr>
                <a:schemeClr val="lt1"/>
              </a:buClr>
              <a:buSzPct val="100000"/>
              <a:buFont typeface="Arial"/>
              <a:buNone/>
            </a:pPr>
            <a:br>
              <a:rPr lang="en-GB" dirty="0">
                <a:solidFill>
                  <a:schemeClr val="lt1"/>
                </a:solidFill>
                <a:latin typeface="Arial"/>
                <a:ea typeface="Arial"/>
                <a:cs typeface="Arial"/>
                <a:sym typeface="Arial"/>
              </a:rPr>
            </a:br>
            <a:r>
              <a:rPr lang="en-GB" dirty="0">
                <a:solidFill>
                  <a:schemeClr val="lt1"/>
                </a:solidFill>
                <a:latin typeface="Arial"/>
                <a:ea typeface="Arial"/>
                <a:cs typeface="Arial"/>
                <a:sym typeface="Arial"/>
              </a:rPr>
              <a:t>Assessing WJEC </a:t>
            </a:r>
            <a:r>
              <a:rPr lang="en-GB" i="1" dirty="0">
                <a:solidFill>
                  <a:schemeClr val="lt1"/>
                </a:solidFill>
                <a:latin typeface="Arial"/>
                <a:ea typeface="Arial"/>
                <a:cs typeface="Arial"/>
                <a:sym typeface="Arial"/>
              </a:rPr>
              <a:t>AS level Law</a:t>
            </a:r>
            <a:br>
              <a:rPr lang="en-GB" i="1" dirty="0">
                <a:solidFill>
                  <a:schemeClr val="lt1"/>
                </a:solidFill>
                <a:latin typeface="Arial"/>
                <a:ea typeface="Arial"/>
                <a:cs typeface="Arial"/>
                <a:sym typeface="Arial"/>
              </a:rPr>
            </a:br>
            <a:r>
              <a:rPr lang="en-GB" i="1" dirty="0">
                <a:solidFill>
                  <a:schemeClr val="lt1"/>
                </a:solidFill>
                <a:latin typeface="Arial"/>
                <a:ea typeface="Arial"/>
                <a:cs typeface="Arial"/>
                <a:sym typeface="Arial"/>
              </a:rPr>
              <a:t>Unit 1</a:t>
            </a:r>
            <a:br>
              <a:rPr lang="en-GB" i="1" dirty="0">
                <a:solidFill>
                  <a:schemeClr val="lt1"/>
                </a:solidFill>
                <a:latin typeface="Arial"/>
                <a:ea typeface="Arial"/>
                <a:cs typeface="Arial"/>
                <a:sym typeface="Arial"/>
              </a:rPr>
            </a:br>
            <a:br>
              <a:rPr lang="en-GB" dirty="0"/>
            </a:br>
            <a:r>
              <a:rPr lang="en-GB" i="1" dirty="0"/>
              <a:t> </a:t>
            </a:r>
            <a:endParaRPr dirty="0">
              <a:solidFill>
                <a:schemeClr val="lt1"/>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319"/>
        <p:cNvGrpSpPr/>
        <p:nvPr/>
      </p:nvGrpSpPr>
      <p:grpSpPr>
        <a:xfrm>
          <a:off x="0" y="0"/>
          <a:ext cx="0" cy="0"/>
          <a:chOff x="0" y="0"/>
          <a:chExt cx="0" cy="0"/>
        </a:xfrm>
      </p:grpSpPr>
      <p:sp>
        <p:nvSpPr>
          <p:cNvPr id="320" name="Google Shape;320;gbf1d83ae03_0_505"/>
          <p:cNvSpPr txBox="1"/>
          <p:nvPr/>
        </p:nvSpPr>
        <p:spPr>
          <a:xfrm>
            <a:off x="1109663" y="257418"/>
            <a:ext cx="7577100" cy="908100"/>
          </a:xfrm>
          <a:prstGeom prst="rect">
            <a:avLst/>
          </a:prstGeom>
          <a:noFill/>
          <a:ln>
            <a:noFill/>
          </a:ln>
        </p:spPr>
        <p:txBody>
          <a:bodyPr spcFirstLastPara="1" wrap="square" lIns="91425" tIns="45700" rIns="91425" bIns="45700" anchor="t" anchorCtr="0">
            <a:normAutofit/>
          </a:bodyPr>
          <a:lstStyle/>
          <a:p>
            <a:pPr marL="0" marR="0" lvl="0" indent="0" algn="ctr" rtl="0">
              <a:lnSpc>
                <a:spcPct val="100000"/>
              </a:lnSpc>
              <a:spcBef>
                <a:spcPts val="0"/>
              </a:spcBef>
              <a:spcAft>
                <a:spcPts val="0"/>
              </a:spcAft>
              <a:buClr>
                <a:schemeClr val="lt1"/>
              </a:buClr>
              <a:buSzPts val="4000"/>
              <a:buFont typeface="Arial"/>
              <a:buNone/>
            </a:pPr>
            <a:r>
              <a:rPr lang="en-GB" sz="4000" b="1" i="0" u="none" strike="noStrike" cap="none" dirty="0">
                <a:solidFill>
                  <a:schemeClr val="lt1"/>
                </a:solidFill>
                <a:latin typeface="Arial"/>
                <a:ea typeface="Arial"/>
                <a:cs typeface="Arial"/>
                <a:sym typeface="Arial"/>
              </a:rPr>
              <a:t>Assessing evidence</a:t>
            </a:r>
            <a:endParaRPr sz="1400" b="0" i="0" u="none" strike="noStrike" cap="none" dirty="0">
              <a:solidFill>
                <a:srgbClr val="000000"/>
              </a:solidFill>
              <a:latin typeface="Arial"/>
              <a:ea typeface="Arial"/>
              <a:cs typeface="Arial"/>
              <a:sym typeface="Arial"/>
            </a:endParaRPr>
          </a:p>
        </p:txBody>
      </p:sp>
      <p:sp>
        <p:nvSpPr>
          <p:cNvPr id="321" name="Google Shape;321;gbf1d83ae03_0_505"/>
          <p:cNvSpPr txBox="1"/>
          <p:nvPr/>
        </p:nvSpPr>
        <p:spPr>
          <a:xfrm>
            <a:off x="287524" y="1421160"/>
            <a:ext cx="7494207" cy="2431394"/>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400"/>
              <a:buFont typeface="Arial"/>
              <a:buNone/>
            </a:pPr>
            <a:r>
              <a:rPr lang="en-GB" sz="2400" b="1" i="0" u="none" strike="noStrike" cap="none" dirty="0">
                <a:solidFill>
                  <a:schemeClr val="dk1"/>
                </a:solidFill>
                <a:latin typeface="Arial"/>
                <a:ea typeface="Arial"/>
                <a:cs typeface="Arial"/>
                <a:sym typeface="Arial"/>
              </a:rPr>
              <a:t>Characteristics of a successful response:</a:t>
            </a:r>
            <a:endParaRPr sz="1400" b="0" i="0" u="none" strike="noStrike" cap="none" dirty="0">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2400"/>
              <a:buFont typeface="Arial"/>
              <a:buNone/>
            </a:pPr>
            <a:endParaRPr sz="2400" b="1" i="0" u="none" strike="noStrike" cap="none" dirty="0">
              <a:solidFill>
                <a:srgbClr val="FF0000"/>
              </a:solidFill>
              <a:latin typeface="Calibri"/>
              <a:ea typeface="Calibri"/>
              <a:cs typeface="Calibri"/>
              <a:sym typeface="Calibri"/>
            </a:endParaRPr>
          </a:p>
          <a:p>
            <a:pPr marL="0" marR="0" lvl="0" indent="0" algn="ctr" rtl="0">
              <a:lnSpc>
                <a:spcPct val="100000"/>
              </a:lnSpc>
              <a:spcBef>
                <a:spcPts val="0"/>
              </a:spcBef>
              <a:spcAft>
                <a:spcPts val="0"/>
              </a:spcAft>
              <a:buClr>
                <a:srgbClr val="000000"/>
              </a:buClr>
              <a:buSzPts val="2400"/>
              <a:buFont typeface="Arial"/>
              <a:buNone/>
            </a:pPr>
            <a:endParaRPr sz="24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2000"/>
              <a:buFont typeface="Arial"/>
              <a:buNone/>
            </a:pPr>
            <a:endParaRPr sz="20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2000"/>
              <a:buFont typeface="Arial"/>
              <a:buNone/>
            </a:pPr>
            <a:endParaRPr sz="20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2000"/>
              <a:buFont typeface="Arial"/>
              <a:buNone/>
            </a:pPr>
            <a:endParaRPr sz="20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2000"/>
              <a:buFont typeface="Arial"/>
              <a:buNone/>
            </a:pPr>
            <a:endParaRPr sz="2000" b="0" i="0" u="none" strike="noStrike" cap="none" dirty="0">
              <a:solidFill>
                <a:schemeClr val="dk1"/>
              </a:solidFill>
              <a:latin typeface="Calibri"/>
              <a:ea typeface="Calibri"/>
              <a:cs typeface="Calibri"/>
              <a:sym typeface="Calibri"/>
            </a:endParaRPr>
          </a:p>
        </p:txBody>
      </p:sp>
      <p:pic>
        <p:nvPicPr>
          <p:cNvPr id="322" name="Google Shape;322;gbf1d83ae03_0_505"/>
          <p:cNvPicPr preferRelativeResize="0"/>
          <p:nvPr/>
        </p:nvPicPr>
        <p:blipFill>
          <a:blip r:embed="rId3">
            <a:alphaModFix/>
          </a:blip>
          <a:stretch>
            <a:fillRect/>
          </a:stretch>
        </p:blipFill>
        <p:spPr>
          <a:xfrm>
            <a:off x="102400" y="1967922"/>
            <a:ext cx="819150" cy="952500"/>
          </a:xfrm>
          <a:prstGeom prst="rect">
            <a:avLst/>
          </a:prstGeom>
          <a:noFill/>
          <a:ln w="9525" cap="flat" cmpd="sng">
            <a:solidFill>
              <a:schemeClr val="lt1"/>
            </a:solidFill>
            <a:prstDash val="solid"/>
            <a:round/>
            <a:headEnd type="none" w="sm" len="sm"/>
            <a:tailEnd type="none" w="sm" len="sm"/>
          </a:ln>
        </p:spPr>
      </p:pic>
      <p:pic>
        <p:nvPicPr>
          <p:cNvPr id="323" name="Google Shape;323;gbf1d83ae03_0_505"/>
          <p:cNvPicPr preferRelativeResize="0"/>
          <p:nvPr/>
        </p:nvPicPr>
        <p:blipFill>
          <a:blip r:embed="rId4">
            <a:alphaModFix/>
          </a:blip>
          <a:stretch>
            <a:fillRect/>
          </a:stretch>
        </p:blipFill>
        <p:spPr>
          <a:xfrm>
            <a:off x="102400" y="3429010"/>
            <a:ext cx="819150" cy="952500"/>
          </a:xfrm>
          <a:prstGeom prst="rect">
            <a:avLst/>
          </a:prstGeom>
          <a:noFill/>
          <a:ln>
            <a:noFill/>
          </a:ln>
        </p:spPr>
      </p:pic>
      <p:pic>
        <p:nvPicPr>
          <p:cNvPr id="324" name="Google Shape;324;gbf1d83ae03_0_505"/>
          <p:cNvPicPr preferRelativeResize="0"/>
          <p:nvPr/>
        </p:nvPicPr>
        <p:blipFill>
          <a:blip r:embed="rId5">
            <a:alphaModFix/>
          </a:blip>
          <a:stretch>
            <a:fillRect/>
          </a:stretch>
        </p:blipFill>
        <p:spPr>
          <a:xfrm>
            <a:off x="172028" y="4890073"/>
            <a:ext cx="819150" cy="952536"/>
          </a:xfrm>
          <a:prstGeom prst="rect">
            <a:avLst/>
          </a:prstGeom>
          <a:noFill/>
          <a:ln>
            <a:noFill/>
          </a:ln>
        </p:spPr>
      </p:pic>
      <p:sp>
        <p:nvSpPr>
          <p:cNvPr id="3" name="TextBox 2">
            <a:extLst>
              <a:ext uri="{FF2B5EF4-FFF2-40B4-BE49-F238E27FC236}">
                <a16:creationId xmlns:a16="http://schemas.microsoft.com/office/drawing/2014/main" id="{E9A58F75-2063-4DE0-BA4C-F9F5509996F4}"/>
              </a:ext>
            </a:extLst>
          </p:cNvPr>
          <p:cNvSpPr txBox="1"/>
          <p:nvPr/>
        </p:nvSpPr>
        <p:spPr>
          <a:xfrm>
            <a:off x="1126953" y="2033833"/>
            <a:ext cx="7577100" cy="738664"/>
          </a:xfrm>
          <a:prstGeom prst="rect">
            <a:avLst/>
          </a:prstGeom>
          <a:noFill/>
        </p:spPr>
        <p:txBody>
          <a:bodyPr wrap="square" rtlCol="0">
            <a:spAutoFit/>
          </a:bodyPr>
          <a:lstStyle/>
          <a:p>
            <a:r>
              <a:rPr lang="en-GB" dirty="0">
                <a:solidFill>
                  <a:srgbClr val="7030A0"/>
                </a:solidFill>
              </a:rPr>
              <a:t>I </a:t>
            </a:r>
            <a:r>
              <a:rPr lang="en-GB" dirty="0">
                <a:solidFill>
                  <a:schemeClr val="tx1"/>
                </a:solidFill>
              </a:rPr>
              <a:t>= Identify </a:t>
            </a:r>
            <a:r>
              <a:rPr lang="en-GB" dirty="0">
                <a:solidFill>
                  <a:srgbClr val="FFC000"/>
                </a:solidFill>
              </a:rPr>
              <a:t>D</a:t>
            </a:r>
            <a:r>
              <a:rPr lang="en-GB" dirty="0">
                <a:solidFill>
                  <a:schemeClr val="tx1"/>
                </a:solidFill>
              </a:rPr>
              <a:t>= Describe  </a:t>
            </a:r>
            <a:r>
              <a:rPr lang="en-GB" dirty="0">
                <a:solidFill>
                  <a:srgbClr val="00B050"/>
                </a:solidFill>
              </a:rPr>
              <a:t>A</a:t>
            </a:r>
            <a:r>
              <a:rPr lang="en-GB" dirty="0">
                <a:solidFill>
                  <a:schemeClr val="tx1"/>
                </a:solidFill>
              </a:rPr>
              <a:t> = Apply</a:t>
            </a:r>
          </a:p>
          <a:p>
            <a:r>
              <a:rPr lang="en-GB" dirty="0">
                <a:solidFill>
                  <a:schemeClr val="tx1"/>
                </a:solidFill>
              </a:rPr>
              <a:t>The IDA structure will focus the candidate’s answer and ensure that they are answering the question and include all the relevant knowledge and application.  </a:t>
            </a:r>
          </a:p>
        </p:txBody>
      </p:sp>
      <p:sp>
        <p:nvSpPr>
          <p:cNvPr id="5" name="TextBox 4">
            <a:extLst>
              <a:ext uri="{FF2B5EF4-FFF2-40B4-BE49-F238E27FC236}">
                <a16:creationId xmlns:a16="http://schemas.microsoft.com/office/drawing/2014/main" id="{44D8ED12-8499-4825-8664-960669C4FA8C}"/>
              </a:ext>
            </a:extLst>
          </p:cNvPr>
          <p:cNvSpPr txBox="1"/>
          <p:nvPr/>
        </p:nvSpPr>
        <p:spPr>
          <a:xfrm>
            <a:off x="1126953" y="3451856"/>
            <a:ext cx="7270598" cy="738664"/>
          </a:xfrm>
          <a:prstGeom prst="rect">
            <a:avLst/>
          </a:prstGeom>
          <a:noFill/>
        </p:spPr>
        <p:txBody>
          <a:bodyPr wrap="square" rtlCol="0">
            <a:spAutoFit/>
          </a:bodyPr>
          <a:lstStyle/>
          <a:p>
            <a:r>
              <a:rPr lang="en-GB" dirty="0"/>
              <a:t>Candidates should try to mention the parties’ names as often as they can – this will help them to ensure that their application is detailed and thorough.  One line of application is not enough.  A detailed application of every rile, type, technique, control is required.</a:t>
            </a:r>
          </a:p>
        </p:txBody>
      </p:sp>
      <p:sp>
        <p:nvSpPr>
          <p:cNvPr id="6" name="TextBox 5">
            <a:extLst>
              <a:ext uri="{FF2B5EF4-FFF2-40B4-BE49-F238E27FC236}">
                <a16:creationId xmlns:a16="http://schemas.microsoft.com/office/drawing/2014/main" id="{C555EFB2-0211-4F7D-B475-CF3A28C965A1}"/>
              </a:ext>
            </a:extLst>
          </p:cNvPr>
          <p:cNvSpPr txBox="1"/>
          <p:nvPr/>
        </p:nvSpPr>
        <p:spPr>
          <a:xfrm>
            <a:off x="1126953" y="4890073"/>
            <a:ext cx="7352523" cy="1384995"/>
          </a:xfrm>
          <a:prstGeom prst="rect">
            <a:avLst/>
          </a:prstGeom>
          <a:noFill/>
        </p:spPr>
        <p:txBody>
          <a:bodyPr wrap="square" rtlCol="0">
            <a:spAutoFit/>
          </a:bodyPr>
          <a:lstStyle/>
          <a:p>
            <a:r>
              <a:rPr lang="en-GB" b="1" dirty="0"/>
              <a:t>Assessment Objectives</a:t>
            </a:r>
          </a:p>
          <a:p>
            <a:r>
              <a:rPr lang="en-GB" b="1" dirty="0">
                <a:solidFill>
                  <a:srgbClr val="FF0000"/>
                </a:solidFill>
              </a:rPr>
              <a:t>Explain – AO1 – 4 marks</a:t>
            </a:r>
          </a:p>
          <a:p>
            <a:r>
              <a:rPr lang="en-GB" b="1" dirty="0">
                <a:solidFill>
                  <a:srgbClr val="FF0000"/>
                </a:solidFill>
              </a:rPr>
              <a:t>Application – </a:t>
            </a:r>
            <a:r>
              <a:rPr lang="en-GB" b="1" dirty="0">
                <a:solidFill>
                  <a:srgbClr val="0070C0"/>
                </a:solidFill>
              </a:rPr>
              <a:t>AO2 – 24 marks</a:t>
            </a:r>
          </a:p>
          <a:p>
            <a:r>
              <a:rPr lang="en-GB" dirty="0">
                <a:solidFill>
                  <a:schemeClr val="tx1"/>
                </a:solidFill>
              </a:rPr>
              <a:t>Most of the marks available in these questions are for application.  Candidates do not need to come up with a definitive conclusion; they can explore all possibilities, even those that do not apply, as long as they explain </a:t>
            </a:r>
            <a:r>
              <a:rPr lang="en-GB" b="1" dirty="0">
                <a:solidFill>
                  <a:schemeClr val="tx1"/>
                </a:solidFill>
              </a:rPr>
              <a:t>why </a:t>
            </a:r>
            <a:r>
              <a:rPr lang="en-GB" dirty="0">
                <a:solidFill>
                  <a:schemeClr val="tx1"/>
                </a:solidFill>
              </a:rPr>
              <a:t>they don’t apply.</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331"/>
        <p:cNvGrpSpPr/>
        <p:nvPr/>
      </p:nvGrpSpPr>
      <p:grpSpPr>
        <a:xfrm>
          <a:off x="0" y="0"/>
          <a:ext cx="0" cy="0"/>
          <a:chOff x="0" y="0"/>
          <a:chExt cx="0" cy="0"/>
        </a:xfrm>
      </p:grpSpPr>
      <p:sp>
        <p:nvSpPr>
          <p:cNvPr id="332" name="Google Shape;332;gbf1d83ae03_0_490"/>
          <p:cNvSpPr txBox="1"/>
          <p:nvPr/>
        </p:nvSpPr>
        <p:spPr>
          <a:xfrm>
            <a:off x="1109663" y="257418"/>
            <a:ext cx="7577100" cy="908100"/>
          </a:xfrm>
          <a:prstGeom prst="rect">
            <a:avLst/>
          </a:prstGeom>
          <a:noFill/>
          <a:ln>
            <a:noFill/>
          </a:ln>
        </p:spPr>
        <p:txBody>
          <a:bodyPr spcFirstLastPara="1" wrap="square" lIns="91425" tIns="45700" rIns="91425" bIns="45700" anchor="t" anchorCtr="0">
            <a:normAutofit fontScale="92500" lnSpcReduction="20000"/>
          </a:bodyPr>
          <a:lstStyle/>
          <a:p>
            <a:pPr marL="0" marR="0" lvl="0" indent="0" algn="ctr" rtl="0">
              <a:lnSpc>
                <a:spcPct val="100000"/>
              </a:lnSpc>
              <a:spcBef>
                <a:spcPts val="0"/>
              </a:spcBef>
              <a:spcAft>
                <a:spcPts val="0"/>
              </a:spcAft>
              <a:buClr>
                <a:schemeClr val="lt1"/>
              </a:buClr>
              <a:buSzPts val="4000"/>
              <a:buFont typeface="Arial"/>
              <a:buNone/>
            </a:pPr>
            <a:r>
              <a:rPr lang="en-GB" sz="4000" b="1" i="0" u="none" strike="noStrike" cap="none" dirty="0">
                <a:solidFill>
                  <a:schemeClr val="lt1"/>
                </a:solidFill>
                <a:latin typeface="Arial"/>
                <a:ea typeface="Arial"/>
                <a:cs typeface="Arial"/>
                <a:sym typeface="Arial"/>
              </a:rPr>
              <a:t>Assessing evidence</a:t>
            </a:r>
            <a:endParaRPr sz="4000" b="1" i="0" u="none" strike="noStrike" cap="none" dirty="0">
              <a:solidFill>
                <a:schemeClr val="lt1"/>
              </a:solidFill>
              <a:latin typeface="Arial"/>
              <a:ea typeface="Arial"/>
              <a:cs typeface="Arial"/>
              <a:sym typeface="Arial"/>
            </a:endParaRPr>
          </a:p>
          <a:p>
            <a:pPr marL="0" marR="0" lvl="0" indent="0" algn="ctr" rtl="0">
              <a:lnSpc>
                <a:spcPct val="100000"/>
              </a:lnSpc>
              <a:spcBef>
                <a:spcPts val="0"/>
              </a:spcBef>
              <a:spcAft>
                <a:spcPts val="0"/>
              </a:spcAft>
              <a:buClr>
                <a:schemeClr val="lt1"/>
              </a:buClr>
              <a:buSzPts val="4000"/>
              <a:buFont typeface="Arial"/>
              <a:buNone/>
            </a:pPr>
            <a:r>
              <a:rPr lang="en-GB" sz="2495" b="1" dirty="0">
                <a:solidFill>
                  <a:schemeClr val="lt1"/>
                </a:solidFill>
              </a:rPr>
              <a:t>Unit 1: Section B</a:t>
            </a:r>
            <a:endParaRPr sz="2624" b="1" dirty="0">
              <a:solidFill>
                <a:schemeClr val="lt1"/>
              </a:solidFill>
            </a:endParaRPr>
          </a:p>
        </p:txBody>
      </p:sp>
      <p:sp>
        <p:nvSpPr>
          <p:cNvPr id="333" name="Google Shape;333;gbf1d83ae03_0_490"/>
          <p:cNvSpPr txBox="1"/>
          <p:nvPr/>
        </p:nvSpPr>
        <p:spPr>
          <a:xfrm>
            <a:off x="287525" y="1421151"/>
            <a:ext cx="8568900" cy="10005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400"/>
              <a:buFont typeface="Arial"/>
              <a:buNone/>
            </a:pPr>
            <a:r>
              <a:rPr lang="en-GB" sz="2400" b="1" dirty="0">
                <a:solidFill>
                  <a:schemeClr val="dk1"/>
                </a:solidFill>
                <a:latin typeface="+mn-lt"/>
              </a:rPr>
              <a:t>Marking bands:</a:t>
            </a:r>
            <a:endParaRPr sz="2400" b="1" i="0" u="none" strike="noStrike" cap="none" dirty="0">
              <a:solidFill>
                <a:srgbClr val="FF0000"/>
              </a:solidFill>
              <a:latin typeface="+mn-lt"/>
              <a:ea typeface="Calibri"/>
              <a:cs typeface="Calibri"/>
              <a:sym typeface="Calibri"/>
            </a:endParaRPr>
          </a:p>
          <a:p>
            <a:pPr marL="0" marR="0" lvl="0" indent="0" algn="l" rtl="0">
              <a:lnSpc>
                <a:spcPct val="100000"/>
              </a:lnSpc>
              <a:spcBef>
                <a:spcPts val="0"/>
              </a:spcBef>
              <a:spcAft>
                <a:spcPts val="0"/>
              </a:spcAft>
              <a:buClr>
                <a:srgbClr val="000000"/>
              </a:buClr>
              <a:buSzPts val="2400"/>
              <a:buFont typeface="Arial"/>
              <a:buNone/>
            </a:pPr>
            <a:r>
              <a:rPr lang="en-GB" sz="1500" dirty="0">
                <a:solidFill>
                  <a:schemeClr val="dk1"/>
                </a:solidFill>
                <a:latin typeface="+mn-lt"/>
                <a:ea typeface="Calibri"/>
                <a:cs typeface="Calibri"/>
                <a:sym typeface="Calibri"/>
              </a:rPr>
              <a:t>Here is the mark bands to be used for</a:t>
            </a:r>
            <a:endParaRPr sz="1500" dirty="0">
              <a:solidFill>
                <a:schemeClr val="dk1"/>
              </a:solidFill>
              <a:latin typeface="+mn-lt"/>
              <a:ea typeface="Calibri"/>
              <a:cs typeface="Calibri"/>
              <a:sym typeface="Calibri"/>
            </a:endParaRPr>
          </a:p>
          <a:p>
            <a:pPr marL="0" marR="0" lvl="0" indent="0" algn="l" rtl="0">
              <a:lnSpc>
                <a:spcPct val="100000"/>
              </a:lnSpc>
              <a:spcBef>
                <a:spcPts val="0"/>
              </a:spcBef>
              <a:spcAft>
                <a:spcPts val="0"/>
              </a:spcAft>
              <a:buClr>
                <a:srgbClr val="000000"/>
              </a:buClr>
              <a:buSzPts val="2400"/>
              <a:buFont typeface="Arial"/>
              <a:buNone/>
            </a:pPr>
            <a:r>
              <a:rPr lang="en-GB" sz="2000" b="1" dirty="0">
                <a:solidFill>
                  <a:schemeClr val="dk1"/>
                </a:solidFill>
                <a:latin typeface="+mn-lt"/>
                <a:ea typeface="Calibri"/>
                <a:cs typeface="Calibri"/>
                <a:sym typeface="Calibri"/>
              </a:rPr>
              <a:t>Q5</a:t>
            </a:r>
            <a:r>
              <a:rPr lang="en-GB" sz="1500" dirty="0">
                <a:solidFill>
                  <a:schemeClr val="dk1"/>
                </a:solidFill>
                <a:latin typeface="+mn-lt"/>
                <a:ea typeface="Calibri"/>
                <a:cs typeface="Calibri"/>
                <a:sym typeface="Calibri"/>
              </a:rPr>
              <a:t> and </a:t>
            </a:r>
            <a:r>
              <a:rPr lang="en-GB" sz="2000" b="1" dirty="0">
                <a:solidFill>
                  <a:schemeClr val="dk1"/>
                </a:solidFill>
                <a:latin typeface="+mn-lt"/>
                <a:ea typeface="Calibri"/>
                <a:cs typeface="Calibri"/>
                <a:sym typeface="Calibri"/>
              </a:rPr>
              <a:t>Q6</a:t>
            </a:r>
            <a:endParaRPr sz="2500" b="1" i="0" u="none" strike="noStrike" cap="none" dirty="0">
              <a:solidFill>
                <a:schemeClr val="dk1"/>
              </a:solidFill>
              <a:latin typeface="+mn-lt"/>
              <a:ea typeface="Calibri"/>
              <a:cs typeface="Calibri"/>
              <a:sym typeface="Calibri"/>
            </a:endParaRPr>
          </a:p>
        </p:txBody>
      </p:sp>
      <p:graphicFrame>
        <p:nvGraphicFramePr>
          <p:cNvPr id="334" name="Google Shape;334;gbf1d83ae03_0_490"/>
          <p:cNvGraphicFramePr/>
          <p:nvPr/>
        </p:nvGraphicFramePr>
        <p:xfrm>
          <a:off x="287525" y="2861500"/>
          <a:ext cx="3777650" cy="2773560"/>
        </p:xfrm>
        <a:graphic>
          <a:graphicData uri="http://schemas.openxmlformats.org/drawingml/2006/table">
            <a:tbl>
              <a:tblPr>
                <a:noFill/>
                <a:tableStyleId>{AA501E6B-0EE3-46CC-9BD0-F3840C885017}</a:tableStyleId>
              </a:tblPr>
              <a:tblGrid>
                <a:gridCol w="314300">
                  <a:extLst>
                    <a:ext uri="{9D8B030D-6E8A-4147-A177-3AD203B41FA5}">
                      <a16:colId xmlns:a16="http://schemas.microsoft.com/office/drawing/2014/main" val="20000"/>
                    </a:ext>
                  </a:extLst>
                </a:gridCol>
                <a:gridCol w="623850">
                  <a:extLst>
                    <a:ext uri="{9D8B030D-6E8A-4147-A177-3AD203B41FA5}">
                      <a16:colId xmlns:a16="http://schemas.microsoft.com/office/drawing/2014/main" val="20001"/>
                    </a:ext>
                  </a:extLst>
                </a:gridCol>
                <a:gridCol w="2839500">
                  <a:extLst>
                    <a:ext uri="{9D8B030D-6E8A-4147-A177-3AD203B41FA5}">
                      <a16:colId xmlns:a16="http://schemas.microsoft.com/office/drawing/2014/main" val="20002"/>
                    </a:ext>
                  </a:extLst>
                </a:gridCol>
              </a:tblGrid>
              <a:tr h="826875">
                <a:tc>
                  <a:txBody>
                    <a:bodyPr/>
                    <a:lstStyle/>
                    <a:p>
                      <a:pPr marL="0" lvl="0" indent="0" algn="l" rtl="0">
                        <a:lnSpc>
                          <a:spcPct val="138000"/>
                        </a:lnSpc>
                        <a:spcBef>
                          <a:spcPts val="0"/>
                        </a:spcBef>
                        <a:spcAft>
                          <a:spcPts val="0"/>
                        </a:spcAft>
                        <a:buNone/>
                      </a:pPr>
                      <a:r>
                        <a:rPr lang="en-GB" sz="900" dirty="0">
                          <a:latin typeface="Calibri"/>
                          <a:ea typeface="Calibri"/>
                          <a:cs typeface="Calibri"/>
                          <a:sym typeface="Calibri"/>
                        </a:rPr>
                        <a:t> </a:t>
                      </a:r>
                      <a:endParaRPr sz="900" dirty="0">
                        <a:latin typeface="Calibri"/>
                        <a:ea typeface="Calibri"/>
                        <a:cs typeface="Calibri"/>
                        <a:sym typeface="Calibri"/>
                      </a:endParaRPr>
                    </a:p>
                  </a:txBody>
                  <a:tcPr marL="57150" marR="57150" marT="91425" marB="91425">
                    <a:lnL w="19050" cap="flat" cmpd="sng">
                      <a:solidFill>
                        <a:srgbClr val="FF0000"/>
                      </a:solidFill>
                      <a:prstDash val="solid"/>
                      <a:round/>
                      <a:headEnd type="none" w="sm" len="sm"/>
                      <a:tailEnd type="none" w="sm" len="sm"/>
                    </a:lnL>
                    <a:lnR w="19050" cap="flat" cmpd="sng">
                      <a:solidFill>
                        <a:srgbClr val="FF0000"/>
                      </a:solidFill>
                      <a:prstDash val="solid"/>
                      <a:round/>
                      <a:headEnd type="none" w="sm" len="sm"/>
                      <a:tailEnd type="none" w="sm" len="sm"/>
                    </a:lnR>
                    <a:lnT w="19050" cap="flat" cmpd="sng">
                      <a:solidFill>
                        <a:srgbClr val="FF0000"/>
                      </a:solidFill>
                      <a:prstDash val="solid"/>
                      <a:round/>
                      <a:headEnd type="none" w="sm" len="sm"/>
                      <a:tailEnd type="none" w="sm" len="sm"/>
                    </a:lnT>
                    <a:lnB w="19050" cap="flat" cmpd="sng">
                      <a:solidFill>
                        <a:srgbClr val="FF0000"/>
                      </a:solidFill>
                      <a:prstDash val="solid"/>
                      <a:round/>
                      <a:headEnd type="none" w="sm" len="sm"/>
                      <a:tailEnd type="none" w="sm" len="sm"/>
                    </a:lnB>
                  </a:tcPr>
                </a:tc>
                <a:tc>
                  <a:txBody>
                    <a:bodyPr/>
                    <a:lstStyle/>
                    <a:p>
                      <a:pPr marL="0" lvl="0" indent="0" algn="ctr" rtl="0">
                        <a:lnSpc>
                          <a:spcPct val="138000"/>
                        </a:lnSpc>
                        <a:spcBef>
                          <a:spcPts val="0"/>
                        </a:spcBef>
                        <a:spcAft>
                          <a:spcPts val="0"/>
                        </a:spcAft>
                        <a:buNone/>
                      </a:pPr>
                      <a:r>
                        <a:rPr lang="en-GB" sz="1000" dirty="0">
                          <a:latin typeface="Verdana"/>
                          <a:ea typeface="Verdana"/>
                          <a:cs typeface="Verdana"/>
                          <a:sym typeface="Verdana"/>
                        </a:rPr>
                        <a:t>Marks</a:t>
                      </a:r>
                      <a:endParaRPr sz="1000" dirty="0">
                        <a:latin typeface="Verdana"/>
                        <a:ea typeface="Verdana"/>
                        <a:cs typeface="Verdana"/>
                        <a:sym typeface="Verdana"/>
                      </a:endParaRPr>
                    </a:p>
                  </a:txBody>
                  <a:tcPr marL="57150" marR="57150" marT="91425" marB="91425" anchor="ctr">
                    <a:lnL w="19050" cap="flat" cmpd="sng">
                      <a:solidFill>
                        <a:srgbClr val="FF0000"/>
                      </a:solidFill>
                      <a:prstDash val="solid"/>
                      <a:round/>
                      <a:headEnd type="none" w="sm" len="sm"/>
                      <a:tailEnd type="none" w="sm" len="sm"/>
                    </a:lnL>
                    <a:lnR w="19050" cap="flat" cmpd="sng">
                      <a:solidFill>
                        <a:srgbClr val="FF0000"/>
                      </a:solidFill>
                      <a:prstDash val="solid"/>
                      <a:round/>
                      <a:headEnd type="none" w="sm" len="sm"/>
                      <a:tailEnd type="none" w="sm" len="sm"/>
                    </a:lnR>
                    <a:lnT w="19050" cap="flat" cmpd="sng">
                      <a:solidFill>
                        <a:srgbClr val="FF0000"/>
                      </a:solidFill>
                      <a:prstDash val="solid"/>
                      <a:round/>
                      <a:headEnd type="none" w="sm" len="sm"/>
                      <a:tailEnd type="none" w="sm" len="sm"/>
                    </a:lnT>
                    <a:lnB w="19050" cap="flat" cmpd="sng">
                      <a:solidFill>
                        <a:srgbClr val="FF0000"/>
                      </a:solidFill>
                      <a:prstDash val="solid"/>
                      <a:round/>
                      <a:headEnd type="none" w="sm" len="sm"/>
                      <a:tailEnd type="none" w="sm" len="sm"/>
                    </a:lnB>
                  </a:tcPr>
                </a:tc>
                <a:tc>
                  <a:txBody>
                    <a:bodyPr/>
                    <a:lstStyle/>
                    <a:p>
                      <a:pPr marL="0" lvl="0" indent="0" algn="ctr" rtl="0">
                        <a:lnSpc>
                          <a:spcPct val="100000"/>
                        </a:lnSpc>
                        <a:spcBef>
                          <a:spcPts val="0"/>
                        </a:spcBef>
                        <a:spcAft>
                          <a:spcPts val="0"/>
                        </a:spcAft>
                        <a:buNone/>
                      </a:pPr>
                      <a:r>
                        <a:rPr lang="en-GB" b="1" dirty="0">
                          <a:solidFill>
                            <a:srgbClr val="FF0000"/>
                          </a:solidFill>
                          <a:latin typeface="Verdana"/>
                          <a:ea typeface="Verdana"/>
                          <a:cs typeface="Verdana"/>
                          <a:sym typeface="Verdana"/>
                        </a:rPr>
                        <a:t>Part a)</a:t>
                      </a:r>
                      <a:endParaRPr b="1" dirty="0">
                        <a:solidFill>
                          <a:srgbClr val="FF0000"/>
                        </a:solidFill>
                        <a:latin typeface="Verdana"/>
                        <a:ea typeface="Verdana"/>
                        <a:cs typeface="Verdana"/>
                        <a:sym typeface="Verdana"/>
                      </a:endParaRPr>
                    </a:p>
                    <a:p>
                      <a:pPr marL="0" lvl="0" indent="0" algn="ctr" rtl="0">
                        <a:lnSpc>
                          <a:spcPct val="100000"/>
                        </a:lnSpc>
                        <a:spcBef>
                          <a:spcPts val="0"/>
                        </a:spcBef>
                        <a:spcAft>
                          <a:spcPts val="0"/>
                        </a:spcAft>
                        <a:buNone/>
                      </a:pPr>
                      <a:r>
                        <a:rPr lang="en-GB" sz="1000" b="1" dirty="0">
                          <a:solidFill>
                            <a:srgbClr val="FF0000"/>
                          </a:solidFill>
                          <a:latin typeface="Verdana"/>
                          <a:ea typeface="Verdana"/>
                          <a:cs typeface="Verdana"/>
                          <a:sym typeface="Verdana"/>
                        </a:rPr>
                        <a:t>AO1</a:t>
                      </a:r>
                      <a:r>
                        <a:rPr lang="en-GB" sz="1000" dirty="0">
                          <a:latin typeface="Verdana"/>
                          <a:ea typeface="Verdana"/>
                          <a:cs typeface="Verdana"/>
                          <a:sym typeface="Verdana"/>
                        </a:rPr>
                        <a:t>: Demonstrate </a:t>
                      </a:r>
                      <a:r>
                        <a:rPr lang="en-GB" sz="1000" b="1" dirty="0">
                          <a:solidFill>
                            <a:srgbClr val="FF0000"/>
                          </a:solidFill>
                          <a:latin typeface="Verdana"/>
                          <a:ea typeface="Verdana"/>
                          <a:cs typeface="Verdana"/>
                          <a:sym typeface="Verdana"/>
                        </a:rPr>
                        <a:t>knowledge</a:t>
                      </a:r>
                      <a:r>
                        <a:rPr lang="en-GB" sz="1000" dirty="0">
                          <a:latin typeface="Verdana"/>
                          <a:ea typeface="Verdana"/>
                          <a:cs typeface="Verdana"/>
                          <a:sym typeface="Verdana"/>
                        </a:rPr>
                        <a:t> and </a:t>
                      </a:r>
                      <a:r>
                        <a:rPr lang="en-GB" sz="1000" b="1" dirty="0">
                          <a:solidFill>
                            <a:srgbClr val="FF0000"/>
                          </a:solidFill>
                          <a:latin typeface="Verdana"/>
                          <a:ea typeface="Verdana"/>
                          <a:cs typeface="Verdana"/>
                          <a:sym typeface="Verdana"/>
                        </a:rPr>
                        <a:t>understanding</a:t>
                      </a:r>
                      <a:r>
                        <a:rPr lang="en-GB" sz="1000" dirty="0">
                          <a:latin typeface="Verdana"/>
                          <a:ea typeface="Verdana"/>
                          <a:cs typeface="Verdana"/>
                          <a:sym typeface="Verdana"/>
                        </a:rPr>
                        <a:t> of legal rules and principles</a:t>
                      </a:r>
                      <a:endParaRPr sz="1000" dirty="0">
                        <a:latin typeface="Verdana"/>
                        <a:ea typeface="Verdana"/>
                        <a:cs typeface="Verdana"/>
                        <a:sym typeface="Verdana"/>
                      </a:endParaRPr>
                    </a:p>
                  </a:txBody>
                  <a:tcPr marL="57150" marR="57150" marT="91425" marB="91425" anchor="ctr">
                    <a:lnL w="19050" cap="flat" cmpd="sng">
                      <a:solidFill>
                        <a:srgbClr val="FF0000"/>
                      </a:solidFill>
                      <a:prstDash val="solid"/>
                      <a:round/>
                      <a:headEnd type="none" w="sm" len="sm"/>
                      <a:tailEnd type="none" w="sm" len="sm"/>
                    </a:lnL>
                    <a:lnR w="19050" cap="flat" cmpd="sng">
                      <a:solidFill>
                        <a:srgbClr val="FF0000"/>
                      </a:solidFill>
                      <a:prstDash val="solid"/>
                      <a:round/>
                      <a:headEnd type="none" w="sm" len="sm"/>
                      <a:tailEnd type="none" w="sm" len="sm"/>
                    </a:lnR>
                    <a:lnT w="19050" cap="flat" cmpd="sng">
                      <a:solidFill>
                        <a:srgbClr val="FF0000"/>
                      </a:solidFill>
                      <a:prstDash val="solid"/>
                      <a:round/>
                      <a:headEnd type="none" w="sm" len="sm"/>
                      <a:tailEnd type="none" w="sm" len="sm"/>
                    </a:lnT>
                    <a:lnB w="19050" cap="flat" cmpd="sng">
                      <a:solidFill>
                        <a:srgbClr val="FF0000"/>
                      </a:solidFill>
                      <a:prstDash val="solid"/>
                      <a:round/>
                      <a:headEnd type="none" w="sm" len="sm"/>
                      <a:tailEnd type="none" w="sm" len="sm"/>
                    </a:lnB>
                  </a:tcPr>
                </a:tc>
                <a:extLst>
                  <a:ext uri="{0D108BD9-81ED-4DB2-BD59-A6C34878D82A}">
                    <a16:rowId xmlns:a16="http://schemas.microsoft.com/office/drawing/2014/main" val="10000"/>
                  </a:ext>
                </a:extLst>
              </a:tr>
              <a:tr h="500950">
                <a:tc>
                  <a:txBody>
                    <a:bodyPr/>
                    <a:lstStyle/>
                    <a:p>
                      <a:pPr marL="0" lvl="0" indent="0" algn="ctr" rtl="0">
                        <a:lnSpc>
                          <a:spcPct val="138000"/>
                        </a:lnSpc>
                        <a:spcBef>
                          <a:spcPts val="0"/>
                        </a:spcBef>
                        <a:spcAft>
                          <a:spcPts val="0"/>
                        </a:spcAft>
                        <a:buNone/>
                      </a:pPr>
                      <a:r>
                        <a:rPr lang="en-GB" dirty="0">
                          <a:latin typeface="Calibri"/>
                          <a:ea typeface="Calibri"/>
                          <a:cs typeface="Calibri"/>
                          <a:sym typeface="Calibri"/>
                        </a:rPr>
                        <a:t>3</a:t>
                      </a:r>
                      <a:endParaRPr dirty="0">
                        <a:latin typeface="Calibri"/>
                        <a:ea typeface="Calibri"/>
                        <a:cs typeface="Calibri"/>
                        <a:sym typeface="Calibri"/>
                      </a:endParaRPr>
                    </a:p>
                  </a:txBody>
                  <a:tcPr marL="57150" marR="57150" marT="91425" marB="91425" anchor="ctr">
                    <a:lnL w="19050" cap="flat" cmpd="sng">
                      <a:solidFill>
                        <a:srgbClr val="FF0000"/>
                      </a:solidFill>
                      <a:prstDash val="solid"/>
                      <a:round/>
                      <a:headEnd type="none" w="sm" len="sm"/>
                      <a:tailEnd type="none" w="sm" len="sm"/>
                    </a:lnL>
                    <a:lnR w="19050" cap="flat" cmpd="sng">
                      <a:solidFill>
                        <a:srgbClr val="FF0000"/>
                      </a:solidFill>
                      <a:prstDash val="solid"/>
                      <a:round/>
                      <a:headEnd type="none" w="sm" len="sm"/>
                      <a:tailEnd type="none" w="sm" len="sm"/>
                    </a:lnR>
                    <a:lnT w="19050" cap="flat" cmpd="sng">
                      <a:solidFill>
                        <a:srgbClr val="FF0000"/>
                      </a:solidFill>
                      <a:prstDash val="solid"/>
                      <a:round/>
                      <a:headEnd type="none" w="sm" len="sm"/>
                      <a:tailEnd type="none" w="sm" len="sm"/>
                    </a:lnT>
                    <a:lnB w="19050" cap="flat" cmpd="sng">
                      <a:solidFill>
                        <a:srgbClr val="FF0000"/>
                      </a:solidFill>
                      <a:prstDash val="solid"/>
                      <a:round/>
                      <a:headEnd type="none" w="sm" len="sm"/>
                      <a:tailEnd type="none" w="sm" len="sm"/>
                    </a:lnB>
                  </a:tcPr>
                </a:tc>
                <a:tc>
                  <a:txBody>
                    <a:bodyPr/>
                    <a:lstStyle/>
                    <a:p>
                      <a:pPr marL="0" lvl="0" indent="0" algn="ctr" rtl="0">
                        <a:lnSpc>
                          <a:spcPct val="138000"/>
                        </a:lnSpc>
                        <a:spcBef>
                          <a:spcPts val="0"/>
                        </a:spcBef>
                        <a:spcAft>
                          <a:spcPts val="0"/>
                        </a:spcAft>
                        <a:buNone/>
                      </a:pPr>
                      <a:r>
                        <a:rPr lang="en-GB" sz="1500" dirty="0">
                          <a:latin typeface="Calibri"/>
                          <a:ea typeface="Calibri"/>
                          <a:cs typeface="Calibri"/>
                          <a:sym typeface="Calibri"/>
                        </a:rPr>
                        <a:t>6-8</a:t>
                      </a:r>
                      <a:endParaRPr sz="1500" dirty="0">
                        <a:latin typeface="Calibri"/>
                        <a:ea typeface="Calibri"/>
                        <a:cs typeface="Calibri"/>
                        <a:sym typeface="Calibri"/>
                      </a:endParaRPr>
                    </a:p>
                  </a:txBody>
                  <a:tcPr marL="57150" marR="57150" marT="91425" marB="91425" anchor="ctr">
                    <a:lnL w="19050" cap="flat" cmpd="sng">
                      <a:solidFill>
                        <a:srgbClr val="FF0000"/>
                      </a:solidFill>
                      <a:prstDash val="solid"/>
                      <a:round/>
                      <a:headEnd type="none" w="sm" len="sm"/>
                      <a:tailEnd type="none" w="sm" len="sm"/>
                    </a:lnL>
                    <a:lnR w="19050" cap="flat" cmpd="sng">
                      <a:solidFill>
                        <a:srgbClr val="FF0000"/>
                      </a:solidFill>
                      <a:prstDash val="solid"/>
                      <a:round/>
                      <a:headEnd type="none" w="sm" len="sm"/>
                      <a:tailEnd type="none" w="sm" len="sm"/>
                    </a:lnR>
                    <a:lnT w="19050" cap="flat" cmpd="sng">
                      <a:solidFill>
                        <a:srgbClr val="FF0000"/>
                      </a:solidFill>
                      <a:prstDash val="solid"/>
                      <a:round/>
                      <a:headEnd type="none" w="sm" len="sm"/>
                      <a:tailEnd type="none" w="sm" len="sm"/>
                    </a:lnT>
                    <a:lnB w="19050" cap="flat" cmpd="sng">
                      <a:solidFill>
                        <a:srgbClr val="FF0000"/>
                      </a:solidFill>
                      <a:prstDash val="solid"/>
                      <a:round/>
                      <a:headEnd type="none" w="sm" len="sm"/>
                      <a:tailEnd type="none" w="sm" len="sm"/>
                    </a:lnB>
                  </a:tcPr>
                </a:tc>
                <a:tc>
                  <a:txBody>
                    <a:bodyPr/>
                    <a:lstStyle/>
                    <a:p>
                      <a:pPr marL="0" lvl="0" indent="0" algn="l" rtl="0">
                        <a:lnSpc>
                          <a:spcPct val="100000"/>
                        </a:lnSpc>
                        <a:spcBef>
                          <a:spcPts val="0"/>
                        </a:spcBef>
                        <a:spcAft>
                          <a:spcPts val="0"/>
                        </a:spcAft>
                        <a:buNone/>
                      </a:pPr>
                      <a:r>
                        <a:rPr lang="en-GB" sz="1000" b="1" dirty="0">
                          <a:solidFill>
                            <a:schemeClr val="dk1"/>
                          </a:solidFill>
                          <a:latin typeface="Verdana"/>
                          <a:ea typeface="Verdana"/>
                          <a:cs typeface="Verdana"/>
                          <a:sym typeface="Verdana"/>
                        </a:rPr>
                        <a:t>Excellent, </a:t>
                      </a:r>
                      <a:r>
                        <a:rPr lang="en-GB" sz="1000" dirty="0">
                          <a:solidFill>
                            <a:schemeClr val="dk1"/>
                          </a:solidFill>
                          <a:latin typeface="Verdana"/>
                          <a:ea typeface="Verdana"/>
                          <a:cs typeface="Verdana"/>
                          <a:sym typeface="Verdana"/>
                        </a:rPr>
                        <a:t>detailed knowledge and understanding of the legal rules and principles relating to the topic.</a:t>
                      </a:r>
                      <a:endParaRPr sz="1000" dirty="0">
                        <a:latin typeface="Verdana"/>
                        <a:ea typeface="Verdana"/>
                        <a:cs typeface="Verdana"/>
                        <a:sym typeface="Verdana"/>
                      </a:endParaRPr>
                    </a:p>
                  </a:txBody>
                  <a:tcPr marL="57150" marR="57150" marT="91425" marB="91425" anchor="ctr">
                    <a:lnL w="19050" cap="flat" cmpd="sng">
                      <a:solidFill>
                        <a:srgbClr val="FF0000"/>
                      </a:solidFill>
                      <a:prstDash val="solid"/>
                      <a:round/>
                      <a:headEnd type="none" w="sm" len="sm"/>
                      <a:tailEnd type="none" w="sm" len="sm"/>
                    </a:lnL>
                    <a:lnR w="19050" cap="flat" cmpd="sng">
                      <a:solidFill>
                        <a:srgbClr val="FF0000"/>
                      </a:solidFill>
                      <a:prstDash val="solid"/>
                      <a:round/>
                      <a:headEnd type="none" w="sm" len="sm"/>
                      <a:tailEnd type="none" w="sm" len="sm"/>
                    </a:lnR>
                    <a:lnT w="19050" cap="flat" cmpd="sng">
                      <a:solidFill>
                        <a:srgbClr val="FF0000"/>
                      </a:solidFill>
                      <a:prstDash val="solid"/>
                      <a:round/>
                      <a:headEnd type="none" w="sm" len="sm"/>
                      <a:tailEnd type="none" w="sm" len="sm"/>
                    </a:lnT>
                    <a:lnB w="19050" cap="flat" cmpd="sng">
                      <a:solidFill>
                        <a:srgbClr val="FF0000"/>
                      </a:solidFill>
                      <a:prstDash val="solid"/>
                      <a:round/>
                      <a:headEnd type="none" w="sm" len="sm"/>
                      <a:tailEnd type="none" w="sm" len="sm"/>
                    </a:lnB>
                  </a:tcPr>
                </a:tc>
                <a:extLst>
                  <a:ext uri="{0D108BD9-81ED-4DB2-BD59-A6C34878D82A}">
                    <a16:rowId xmlns:a16="http://schemas.microsoft.com/office/drawing/2014/main" val="10001"/>
                  </a:ext>
                </a:extLst>
              </a:tr>
              <a:tr h="500950">
                <a:tc>
                  <a:txBody>
                    <a:bodyPr/>
                    <a:lstStyle/>
                    <a:p>
                      <a:pPr marL="0" lvl="0" indent="0" algn="ctr" rtl="0">
                        <a:lnSpc>
                          <a:spcPct val="138000"/>
                        </a:lnSpc>
                        <a:spcBef>
                          <a:spcPts val="0"/>
                        </a:spcBef>
                        <a:spcAft>
                          <a:spcPts val="0"/>
                        </a:spcAft>
                        <a:buNone/>
                      </a:pPr>
                      <a:r>
                        <a:rPr lang="en-GB" dirty="0">
                          <a:latin typeface="Calibri"/>
                          <a:ea typeface="Calibri"/>
                          <a:cs typeface="Calibri"/>
                          <a:sym typeface="Calibri"/>
                        </a:rPr>
                        <a:t>2</a:t>
                      </a:r>
                      <a:endParaRPr dirty="0">
                        <a:latin typeface="Calibri"/>
                        <a:ea typeface="Calibri"/>
                        <a:cs typeface="Calibri"/>
                        <a:sym typeface="Calibri"/>
                      </a:endParaRPr>
                    </a:p>
                  </a:txBody>
                  <a:tcPr marL="57150" marR="57150" marT="91425" marB="91425" anchor="ctr">
                    <a:lnL w="19050" cap="flat" cmpd="sng">
                      <a:solidFill>
                        <a:srgbClr val="FF0000"/>
                      </a:solidFill>
                      <a:prstDash val="solid"/>
                      <a:round/>
                      <a:headEnd type="none" w="sm" len="sm"/>
                      <a:tailEnd type="none" w="sm" len="sm"/>
                    </a:lnL>
                    <a:lnR w="19050" cap="flat" cmpd="sng">
                      <a:solidFill>
                        <a:srgbClr val="FF0000"/>
                      </a:solidFill>
                      <a:prstDash val="solid"/>
                      <a:round/>
                      <a:headEnd type="none" w="sm" len="sm"/>
                      <a:tailEnd type="none" w="sm" len="sm"/>
                    </a:lnR>
                    <a:lnT w="19050" cap="flat" cmpd="sng">
                      <a:solidFill>
                        <a:srgbClr val="FF0000"/>
                      </a:solidFill>
                      <a:prstDash val="solid"/>
                      <a:round/>
                      <a:headEnd type="none" w="sm" len="sm"/>
                      <a:tailEnd type="none" w="sm" len="sm"/>
                    </a:lnT>
                    <a:lnB w="19050" cap="flat" cmpd="sng">
                      <a:solidFill>
                        <a:srgbClr val="FF0000"/>
                      </a:solidFill>
                      <a:prstDash val="solid"/>
                      <a:round/>
                      <a:headEnd type="none" w="sm" len="sm"/>
                      <a:tailEnd type="none" w="sm" len="sm"/>
                    </a:lnB>
                  </a:tcPr>
                </a:tc>
                <a:tc>
                  <a:txBody>
                    <a:bodyPr/>
                    <a:lstStyle/>
                    <a:p>
                      <a:pPr marL="0" lvl="0" indent="0" algn="ctr" rtl="0">
                        <a:lnSpc>
                          <a:spcPct val="138000"/>
                        </a:lnSpc>
                        <a:spcBef>
                          <a:spcPts val="0"/>
                        </a:spcBef>
                        <a:spcAft>
                          <a:spcPts val="0"/>
                        </a:spcAft>
                        <a:buNone/>
                      </a:pPr>
                      <a:r>
                        <a:rPr lang="en-GB" sz="1500" dirty="0">
                          <a:latin typeface="Calibri"/>
                          <a:ea typeface="Calibri"/>
                          <a:cs typeface="Calibri"/>
                          <a:sym typeface="Calibri"/>
                        </a:rPr>
                        <a:t>3-5</a:t>
                      </a:r>
                      <a:endParaRPr sz="1500" dirty="0">
                        <a:latin typeface="Calibri"/>
                        <a:ea typeface="Calibri"/>
                        <a:cs typeface="Calibri"/>
                        <a:sym typeface="Calibri"/>
                      </a:endParaRPr>
                    </a:p>
                  </a:txBody>
                  <a:tcPr marL="57150" marR="57150" marT="91425" marB="91425" anchor="ctr">
                    <a:lnL w="19050" cap="flat" cmpd="sng">
                      <a:solidFill>
                        <a:srgbClr val="FF0000"/>
                      </a:solidFill>
                      <a:prstDash val="solid"/>
                      <a:round/>
                      <a:headEnd type="none" w="sm" len="sm"/>
                      <a:tailEnd type="none" w="sm" len="sm"/>
                    </a:lnL>
                    <a:lnR w="19050" cap="flat" cmpd="sng">
                      <a:solidFill>
                        <a:srgbClr val="FF0000"/>
                      </a:solidFill>
                      <a:prstDash val="solid"/>
                      <a:round/>
                      <a:headEnd type="none" w="sm" len="sm"/>
                      <a:tailEnd type="none" w="sm" len="sm"/>
                    </a:lnR>
                    <a:lnT w="19050" cap="flat" cmpd="sng">
                      <a:solidFill>
                        <a:srgbClr val="FF0000"/>
                      </a:solidFill>
                      <a:prstDash val="solid"/>
                      <a:round/>
                      <a:headEnd type="none" w="sm" len="sm"/>
                      <a:tailEnd type="none" w="sm" len="sm"/>
                    </a:lnT>
                    <a:lnB w="19050" cap="flat" cmpd="sng">
                      <a:solidFill>
                        <a:srgbClr val="FF0000"/>
                      </a:solidFill>
                      <a:prstDash val="solid"/>
                      <a:round/>
                      <a:headEnd type="none" w="sm" len="sm"/>
                      <a:tailEnd type="none" w="sm" len="sm"/>
                    </a:lnB>
                  </a:tcPr>
                </a:tc>
                <a:tc>
                  <a:txBody>
                    <a:bodyPr/>
                    <a:lstStyle/>
                    <a:p>
                      <a:pPr marL="0" lvl="0" indent="0" algn="l" rtl="0">
                        <a:spcBef>
                          <a:spcPts val="0"/>
                        </a:spcBef>
                        <a:spcAft>
                          <a:spcPts val="0"/>
                        </a:spcAft>
                        <a:buNone/>
                      </a:pPr>
                      <a:r>
                        <a:rPr lang="en-GB" sz="1000" b="1" dirty="0">
                          <a:solidFill>
                            <a:schemeClr val="dk1"/>
                          </a:solidFill>
                          <a:latin typeface="Verdana"/>
                          <a:ea typeface="Verdana"/>
                          <a:cs typeface="Verdana"/>
                          <a:sym typeface="Verdana"/>
                        </a:rPr>
                        <a:t>Good </a:t>
                      </a:r>
                      <a:r>
                        <a:rPr lang="en-GB" sz="1000" dirty="0">
                          <a:solidFill>
                            <a:schemeClr val="dk1"/>
                          </a:solidFill>
                          <a:latin typeface="Verdana"/>
                          <a:ea typeface="Verdana"/>
                          <a:cs typeface="Verdana"/>
                          <a:sym typeface="Verdana"/>
                        </a:rPr>
                        <a:t>knowledge and understanding of the legal rules and principles relating to the topic.</a:t>
                      </a:r>
                      <a:endParaRPr sz="1000" b="1" dirty="0">
                        <a:solidFill>
                          <a:schemeClr val="dk1"/>
                        </a:solidFill>
                        <a:latin typeface="Verdana"/>
                        <a:ea typeface="Verdana"/>
                        <a:cs typeface="Verdana"/>
                        <a:sym typeface="Verdana"/>
                      </a:endParaRPr>
                    </a:p>
                  </a:txBody>
                  <a:tcPr marL="57150" marR="57150" marT="91425" marB="91425" anchor="ctr">
                    <a:lnL w="19050" cap="flat" cmpd="sng">
                      <a:solidFill>
                        <a:srgbClr val="FF0000"/>
                      </a:solidFill>
                      <a:prstDash val="solid"/>
                      <a:round/>
                      <a:headEnd type="none" w="sm" len="sm"/>
                      <a:tailEnd type="none" w="sm" len="sm"/>
                    </a:lnL>
                    <a:lnR w="19050" cap="flat" cmpd="sng">
                      <a:solidFill>
                        <a:srgbClr val="FF0000"/>
                      </a:solidFill>
                      <a:prstDash val="solid"/>
                      <a:round/>
                      <a:headEnd type="none" w="sm" len="sm"/>
                      <a:tailEnd type="none" w="sm" len="sm"/>
                    </a:lnR>
                    <a:lnT w="19050" cap="flat" cmpd="sng">
                      <a:solidFill>
                        <a:srgbClr val="FF0000"/>
                      </a:solidFill>
                      <a:prstDash val="solid"/>
                      <a:round/>
                      <a:headEnd type="none" w="sm" len="sm"/>
                      <a:tailEnd type="none" w="sm" len="sm"/>
                    </a:lnT>
                    <a:lnB w="19050" cap="flat" cmpd="sng">
                      <a:solidFill>
                        <a:srgbClr val="FF0000"/>
                      </a:solidFill>
                      <a:prstDash val="solid"/>
                      <a:round/>
                      <a:headEnd type="none" w="sm" len="sm"/>
                      <a:tailEnd type="none" w="sm" len="sm"/>
                    </a:lnB>
                  </a:tcPr>
                </a:tc>
                <a:extLst>
                  <a:ext uri="{0D108BD9-81ED-4DB2-BD59-A6C34878D82A}">
                    <a16:rowId xmlns:a16="http://schemas.microsoft.com/office/drawing/2014/main" val="10002"/>
                  </a:ext>
                </a:extLst>
              </a:tr>
              <a:tr h="500950">
                <a:tc>
                  <a:txBody>
                    <a:bodyPr/>
                    <a:lstStyle/>
                    <a:p>
                      <a:pPr marL="0" lvl="0" indent="0" algn="ctr" rtl="0">
                        <a:lnSpc>
                          <a:spcPct val="138000"/>
                        </a:lnSpc>
                        <a:spcBef>
                          <a:spcPts val="0"/>
                        </a:spcBef>
                        <a:spcAft>
                          <a:spcPts val="0"/>
                        </a:spcAft>
                        <a:buNone/>
                      </a:pPr>
                      <a:r>
                        <a:rPr lang="en-GB" dirty="0">
                          <a:latin typeface="Calibri"/>
                          <a:ea typeface="Calibri"/>
                          <a:cs typeface="Calibri"/>
                          <a:sym typeface="Calibri"/>
                        </a:rPr>
                        <a:t>1</a:t>
                      </a:r>
                      <a:endParaRPr dirty="0">
                        <a:latin typeface="Calibri"/>
                        <a:ea typeface="Calibri"/>
                        <a:cs typeface="Calibri"/>
                        <a:sym typeface="Calibri"/>
                      </a:endParaRPr>
                    </a:p>
                  </a:txBody>
                  <a:tcPr marL="57150" marR="57150" marT="91425" marB="91425" anchor="ctr">
                    <a:lnL w="19050" cap="flat" cmpd="sng">
                      <a:solidFill>
                        <a:srgbClr val="FF0000"/>
                      </a:solidFill>
                      <a:prstDash val="solid"/>
                      <a:round/>
                      <a:headEnd type="none" w="sm" len="sm"/>
                      <a:tailEnd type="none" w="sm" len="sm"/>
                    </a:lnL>
                    <a:lnR w="19050" cap="flat" cmpd="sng">
                      <a:solidFill>
                        <a:srgbClr val="FF0000"/>
                      </a:solidFill>
                      <a:prstDash val="solid"/>
                      <a:round/>
                      <a:headEnd type="none" w="sm" len="sm"/>
                      <a:tailEnd type="none" w="sm" len="sm"/>
                    </a:lnR>
                    <a:lnT w="19050" cap="flat" cmpd="sng">
                      <a:solidFill>
                        <a:srgbClr val="FF0000"/>
                      </a:solidFill>
                      <a:prstDash val="solid"/>
                      <a:round/>
                      <a:headEnd type="none" w="sm" len="sm"/>
                      <a:tailEnd type="none" w="sm" len="sm"/>
                    </a:lnT>
                    <a:lnB w="19050" cap="flat" cmpd="sng">
                      <a:solidFill>
                        <a:srgbClr val="FF0000"/>
                      </a:solidFill>
                      <a:prstDash val="solid"/>
                      <a:round/>
                      <a:headEnd type="none" w="sm" len="sm"/>
                      <a:tailEnd type="none" w="sm" len="sm"/>
                    </a:lnB>
                  </a:tcPr>
                </a:tc>
                <a:tc>
                  <a:txBody>
                    <a:bodyPr/>
                    <a:lstStyle/>
                    <a:p>
                      <a:pPr marL="0" lvl="0" indent="0" algn="ctr" rtl="0">
                        <a:lnSpc>
                          <a:spcPct val="138000"/>
                        </a:lnSpc>
                        <a:spcBef>
                          <a:spcPts val="0"/>
                        </a:spcBef>
                        <a:spcAft>
                          <a:spcPts val="0"/>
                        </a:spcAft>
                        <a:buNone/>
                      </a:pPr>
                      <a:r>
                        <a:rPr lang="en-GB" sz="1500" dirty="0">
                          <a:latin typeface="Calibri"/>
                          <a:ea typeface="Calibri"/>
                          <a:cs typeface="Calibri"/>
                          <a:sym typeface="Calibri"/>
                        </a:rPr>
                        <a:t>1-2</a:t>
                      </a:r>
                      <a:endParaRPr sz="1500" dirty="0">
                        <a:latin typeface="Calibri"/>
                        <a:ea typeface="Calibri"/>
                        <a:cs typeface="Calibri"/>
                        <a:sym typeface="Calibri"/>
                      </a:endParaRPr>
                    </a:p>
                  </a:txBody>
                  <a:tcPr marL="57150" marR="57150" marT="91425" marB="91425" anchor="ctr">
                    <a:lnL w="19050" cap="flat" cmpd="sng">
                      <a:solidFill>
                        <a:srgbClr val="FF0000"/>
                      </a:solidFill>
                      <a:prstDash val="solid"/>
                      <a:round/>
                      <a:headEnd type="none" w="sm" len="sm"/>
                      <a:tailEnd type="none" w="sm" len="sm"/>
                    </a:lnL>
                    <a:lnR w="19050" cap="flat" cmpd="sng">
                      <a:solidFill>
                        <a:srgbClr val="FF0000"/>
                      </a:solidFill>
                      <a:prstDash val="solid"/>
                      <a:round/>
                      <a:headEnd type="none" w="sm" len="sm"/>
                      <a:tailEnd type="none" w="sm" len="sm"/>
                    </a:lnR>
                    <a:lnT w="19050" cap="flat" cmpd="sng">
                      <a:solidFill>
                        <a:srgbClr val="FF0000"/>
                      </a:solidFill>
                      <a:prstDash val="solid"/>
                      <a:round/>
                      <a:headEnd type="none" w="sm" len="sm"/>
                      <a:tailEnd type="none" w="sm" len="sm"/>
                    </a:lnT>
                    <a:lnB w="19050" cap="flat" cmpd="sng">
                      <a:solidFill>
                        <a:srgbClr val="FF0000"/>
                      </a:solidFill>
                      <a:prstDash val="solid"/>
                      <a:round/>
                      <a:headEnd type="none" w="sm" len="sm"/>
                      <a:tailEnd type="none" w="sm" len="sm"/>
                    </a:lnB>
                  </a:tcPr>
                </a:tc>
                <a:tc>
                  <a:txBody>
                    <a:bodyPr/>
                    <a:lstStyle/>
                    <a:p>
                      <a:pPr marL="0" lvl="0" indent="0" algn="l" rtl="0">
                        <a:lnSpc>
                          <a:spcPct val="100000"/>
                        </a:lnSpc>
                        <a:spcBef>
                          <a:spcPts val="0"/>
                        </a:spcBef>
                        <a:spcAft>
                          <a:spcPts val="0"/>
                        </a:spcAft>
                        <a:buNone/>
                      </a:pPr>
                      <a:r>
                        <a:rPr lang="en-GB" sz="1000" b="1" dirty="0">
                          <a:latin typeface="Verdana"/>
                          <a:ea typeface="Verdana"/>
                          <a:cs typeface="Verdana"/>
                          <a:sym typeface="Verdana"/>
                        </a:rPr>
                        <a:t>Basic</a:t>
                      </a:r>
                      <a:r>
                        <a:rPr lang="en-GB" sz="1000" dirty="0">
                          <a:latin typeface="Verdana"/>
                          <a:ea typeface="Verdana"/>
                          <a:cs typeface="Verdana"/>
                          <a:sym typeface="Verdana"/>
                        </a:rPr>
                        <a:t> knowledge and understanding of the legal rules and principles relating to the topic.</a:t>
                      </a:r>
                      <a:endParaRPr sz="1000" dirty="0">
                        <a:latin typeface="Verdana"/>
                        <a:ea typeface="Verdana"/>
                        <a:cs typeface="Verdana"/>
                        <a:sym typeface="Verdana"/>
                      </a:endParaRPr>
                    </a:p>
                  </a:txBody>
                  <a:tcPr marL="57150" marR="57150" marT="91425" marB="91425" anchor="ctr">
                    <a:lnL w="19050" cap="flat" cmpd="sng">
                      <a:solidFill>
                        <a:srgbClr val="FF0000"/>
                      </a:solidFill>
                      <a:prstDash val="solid"/>
                      <a:round/>
                      <a:headEnd type="none" w="sm" len="sm"/>
                      <a:tailEnd type="none" w="sm" len="sm"/>
                    </a:lnL>
                    <a:lnR w="19050" cap="flat" cmpd="sng">
                      <a:solidFill>
                        <a:srgbClr val="FF0000"/>
                      </a:solidFill>
                      <a:prstDash val="solid"/>
                      <a:round/>
                      <a:headEnd type="none" w="sm" len="sm"/>
                      <a:tailEnd type="none" w="sm" len="sm"/>
                    </a:lnR>
                    <a:lnT w="19050" cap="flat" cmpd="sng">
                      <a:solidFill>
                        <a:srgbClr val="FF0000"/>
                      </a:solidFill>
                      <a:prstDash val="solid"/>
                      <a:round/>
                      <a:headEnd type="none" w="sm" len="sm"/>
                      <a:tailEnd type="none" w="sm" len="sm"/>
                    </a:lnT>
                    <a:lnB w="19050" cap="flat" cmpd="sng">
                      <a:solidFill>
                        <a:srgbClr val="FF0000"/>
                      </a:solidFill>
                      <a:prstDash val="solid"/>
                      <a:round/>
                      <a:headEnd type="none" w="sm" len="sm"/>
                      <a:tailEnd type="none" w="sm" len="sm"/>
                    </a:lnB>
                  </a:tcPr>
                </a:tc>
                <a:extLst>
                  <a:ext uri="{0D108BD9-81ED-4DB2-BD59-A6C34878D82A}">
                    <a16:rowId xmlns:a16="http://schemas.microsoft.com/office/drawing/2014/main" val="10003"/>
                  </a:ext>
                </a:extLst>
              </a:tr>
            </a:tbl>
          </a:graphicData>
        </a:graphic>
      </p:graphicFrame>
      <p:graphicFrame>
        <p:nvGraphicFramePr>
          <p:cNvPr id="335" name="Google Shape;335;gbf1d83ae03_0_490"/>
          <p:cNvGraphicFramePr/>
          <p:nvPr/>
        </p:nvGraphicFramePr>
        <p:xfrm>
          <a:off x="4255775" y="1421150"/>
          <a:ext cx="4600650" cy="5215875"/>
        </p:xfrm>
        <a:graphic>
          <a:graphicData uri="http://schemas.openxmlformats.org/drawingml/2006/table">
            <a:tbl>
              <a:tblPr>
                <a:noFill/>
                <a:tableStyleId>{AA501E6B-0EE3-46CC-9BD0-F3840C885017}</a:tableStyleId>
              </a:tblPr>
              <a:tblGrid>
                <a:gridCol w="339350">
                  <a:extLst>
                    <a:ext uri="{9D8B030D-6E8A-4147-A177-3AD203B41FA5}">
                      <a16:colId xmlns:a16="http://schemas.microsoft.com/office/drawing/2014/main" val="20000"/>
                    </a:ext>
                  </a:extLst>
                </a:gridCol>
                <a:gridCol w="640275">
                  <a:extLst>
                    <a:ext uri="{9D8B030D-6E8A-4147-A177-3AD203B41FA5}">
                      <a16:colId xmlns:a16="http://schemas.microsoft.com/office/drawing/2014/main" val="20001"/>
                    </a:ext>
                  </a:extLst>
                </a:gridCol>
                <a:gridCol w="3621025">
                  <a:extLst>
                    <a:ext uri="{9D8B030D-6E8A-4147-A177-3AD203B41FA5}">
                      <a16:colId xmlns:a16="http://schemas.microsoft.com/office/drawing/2014/main" val="20002"/>
                    </a:ext>
                  </a:extLst>
                </a:gridCol>
              </a:tblGrid>
              <a:tr h="826875">
                <a:tc>
                  <a:txBody>
                    <a:bodyPr/>
                    <a:lstStyle/>
                    <a:p>
                      <a:pPr marL="0" lvl="0" indent="0" algn="l" rtl="0">
                        <a:lnSpc>
                          <a:spcPct val="138000"/>
                        </a:lnSpc>
                        <a:spcBef>
                          <a:spcPts val="0"/>
                        </a:spcBef>
                        <a:spcAft>
                          <a:spcPts val="0"/>
                        </a:spcAft>
                        <a:buNone/>
                      </a:pPr>
                      <a:r>
                        <a:rPr lang="en-GB" sz="900" dirty="0">
                          <a:latin typeface="Calibri"/>
                          <a:ea typeface="Calibri"/>
                          <a:cs typeface="Calibri"/>
                          <a:sym typeface="Calibri"/>
                        </a:rPr>
                        <a:t> </a:t>
                      </a:r>
                      <a:endParaRPr sz="900" dirty="0">
                        <a:latin typeface="Calibri"/>
                        <a:ea typeface="Calibri"/>
                        <a:cs typeface="Calibri"/>
                        <a:sym typeface="Calibri"/>
                      </a:endParaRPr>
                    </a:p>
                  </a:txBody>
                  <a:tcPr marL="57150" marR="57150" marT="91425" marB="91425">
                    <a:lnL w="19050" cap="flat" cmpd="sng">
                      <a:solidFill>
                        <a:srgbClr val="04A804"/>
                      </a:solidFill>
                      <a:prstDash val="solid"/>
                      <a:round/>
                      <a:headEnd type="none" w="sm" len="sm"/>
                      <a:tailEnd type="none" w="sm" len="sm"/>
                    </a:lnL>
                    <a:lnR w="19050" cap="flat" cmpd="sng">
                      <a:solidFill>
                        <a:srgbClr val="04A804"/>
                      </a:solidFill>
                      <a:prstDash val="solid"/>
                      <a:round/>
                      <a:headEnd type="none" w="sm" len="sm"/>
                      <a:tailEnd type="none" w="sm" len="sm"/>
                    </a:lnR>
                    <a:lnT w="19050" cap="flat" cmpd="sng">
                      <a:solidFill>
                        <a:srgbClr val="04A804"/>
                      </a:solidFill>
                      <a:prstDash val="solid"/>
                      <a:round/>
                      <a:headEnd type="none" w="sm" len="sm"/>
                      <a:tailEnd type="none" w="sm" len="sm"/>
                    </a:lnT>
                    <a:lnB w="19050" cap="flat" cmpd="sng">
                      <a:solidFill>
                        <a:srgbClr val="04A804"/>
                      </a:solidFill>
                      <a:prstDash val="solid"/>
                      <a:round/>
                      <a:headEnd type="none" w="sm" len="sm"/>
                      <a:tailEnd type="none" w="sm" len="sm"/>
                    </a:lnB>
                  </a:tcPr>
                </a:tc>
                <a:tc>
                  <a:txBody>
                    <a:bodyPr/>
                    <a:lstStyle/>
                    <a:p>
                      <a:pPr marL="0" lvl="0" indent="0" algn="ctr" rtl="0">
                        <a:lnSpc>
                          <a:spcPct val="138000"/>
                        </a:lnSpc>
                        <a:spcBef>
                          <a:spcPts val="0"/>
                        </a:spcBef>
                        <a:spcAft>
                          <a:spcPts val="0"/>
                        </a:spcAft>
                        <a:buNone/>
                      </a:pPr>
                      <a:r>
                        <a:rPr lang="en-GB" sz="1000" dirty="0">
                          <a:latin typeface="Verdana"/>
                          <a:ea typeface="Verdana"/>
                          <a:cs typeface="Verdana"/>
                          <a:sym typeface="Verdana"/>
                        </a:rPr>
                        <a:t>Marks</a:t>
                      </a:r>
                      <a:endParaRPr sz="1000" dirty="0">
                        <a:latin typeface="Verdana"/>
                        <a:ea typeface="Verdana"/>
                        <a:cs typeface="Verdana"/>
                        <a:sym typeface="Verdana"/>
                      </a:endParaRPr>
                    </a:p>
                  </a:txBody>
                  <a:tcPr marL="57150" marR="57150" marT="91425" marB="91425" anchor="ctr">
                    <a:lnL w="19050" cap="flat" cmpd="sng">
                      <a:solidFill>
                        <a:srgbClr val="04A804"/>
                      </a:solidFill>
                      <a:prstDash val="solid"/>
                      <a:round/>
                      <a:headEnd type="none" w="sm" len="sm"/>
                      <a:tailEnd type="none" w="sm" len="sm"/>
                    </a:lnL>
                    <a:lnR w="19050" cap="flat" cmpd="sng">
                      <a:solidFill>
                        <a:srgbClr val="04A804"/>
                      </a:solidFill>
                      <a:prstDash val="solid"/>
                      <a:round/>
                      <a:headEnd type="none" w="sm" len="sm"/>
                      <a:tailEnd type="none" w="sm" len="sm"/>
                    </a:lnR>
                    <a:lnT w="19050" cap="flat" cmpd="sng">
                      <a:solidFill>
                        <a:srgbClr val="04A804"/>
                      </a:solidFill>
                      <a:prstDash val="solid"/>
                      <a:round/>
                      <a:headEnd type="none" w="sm" len="sm"/>
                      <a:tailEnd type="none" w="sm" len="sm"/>
                    </a:lnT>
                    <a:lnB w="19050" cap="flat" cmpd="sng">
                      <a:solidFill>
                        <a:srgbClr val="04A804"/>
                      </a:solidFill>
                      <a:prstDash val="solid"/>
                      <a:round/>
                      <a:headEnd type="none" w="sm" len="sm"/>
                      <a:tailEnd type="none" w="sm" len="sm"/>
                    </a:lnB>
                  </a:tcPr>
                </a:tc>
                <a:tc>
                  <a:txBody>
                    <a:bodyPr/>
                    <a:lstStyle/>
                    <a:p>
                      <a:pPr marL="0" lvl="0" indent="0" algn="ctr" rtl="0">
                        <a:lnSpc>
                          <a:spcPct val="100000"/>
                        </a:lnSpc>
                        <a:spcBef>
                          <a:spcPts val="0"/>
                        </a:spcBef>
                        <a:spcAft>
                          <a:spcPts val="0"/>
                        </a:spcAft>
                        <a:buNone/>
                      </a:pPr>
                      <a:r>
                        <a:rPr lang="en-GB" b="1" dirty="0">
                          <a:solidFill>
                            <a:srgbClr val="04A804"/>
                          </a:solidFill>
                          <a:latin typeface="Verdana"/>
                          <a:ea typeface="Verdana"/>
                          <a:cs typeface="Verdana"/>
                          <a:sym typeface="Verdana"/>
                        </a:rPr>
                        <a:t>Part b)</a:t>
                      </a:r>
                      <a:endParaRPr b="1" dirty="0">
                        <a:solidFill>
                          <a:srgbClr val="04A804"/>
                        </a:solidFill>
                        <a:latin typeface="Verdana"/>
                        <a:ea typeface="Verdana"/>
                        <a:cs typeface="Verdana"/>
                        <a:sym typeface="Verdana"/>
                      </a:endParaRPr>
                    </a:p>
                    <a:p>
                      <a:pPr marL="0" lvl="0" indent="0" algn="ctr" rtl="0">
                        <a:lnSpc>
                          <a:spcPct val="100000"/>
                        </a:lnSpc>
                        <a:spcBef>
                          <a:spcPts val="0"/>
                        </a:spcBef>
                        <a:spcAft>
                          <a:spcPts val="0"/>
                        </a:spcAft>
                        <a:buNone/>
                      </a:pPr>
                      <a:r>
                        <a:rPr lang="en-GB" sz="1000" b="1" dirty="0">
                          <a:solidFill>
                            <a:srgbClr val="04A804"/>
                          </a:solidFill>
                          <a:latin typeface="Verdana"/>
                          <a:ea typeface="Verdana"/>
                          <a:cs typeface="Verdana"/>
                          <a:sym typeface="Verdana"/>
                        </a:rPr>
                        <a:t>AO3</a:t>
                      </a:r>
                      <a:r>
                        <a:rPr lang="en-GB" sz="1000" dirty="0">
                          <a:latin typeface="Verdana"/>
                          <a:ea typeface="Verdana"/>
                          <a:cs typeface="Verdana"/>
                          <a:sym typeface="Verdana"/>
                        </a:rPr>
                        <a:t>: </a:t>
                      </a:r>
                      <a:r>
                        <a:rPr lang="en-GB" sz="1100" b="1" dirty="0">
                          <a:solidFill>
                            <a:srgbClr val="04A804"/>
                          </a:solidFill>
                          <a:latin typeface="Verdana"/>
                          <a:ea typeface="Verdana"/>
                          <a:cs typeface="Verdana"/>
                          <a:sym typeface="Verdana"/>
                        </a:rPr>
                        <a:t>Analyse</a:t>
                      </a:r>
                      <a:r>
                        <a:rPr lang="en-GB" sz="1100" dirty="0">
                          <a:solidFill>
                            <a:srgbClr val="0070C0"/>
                          </a:solidFill>
                          <a:latin typeface="Verdana"/>
                          <a:ea typeface="Verdana"/>
                          <a:cs typeface="Verdana"/>
                          <a:sym typeface="Verdana"/>
                        </a:rPr>
                        <a:t> </a:t>
                      </a:r>
                      <a:r>
                        <a:rPr lang="en-GB" sz="1100" dirty="0">
                          <a:latin typeface="Verdana"/>
                          <a:ea typeface="Verdana"/>
                          <a:cs typeface="Verdana"/>
                          <a:sym typeface="Verdana"/>
                        </a:rPr>
                        <a:t>and </a:t>
                      </a:r>
                      <a:r>
                        <a:rPr lang="en-GB" sz="1100" b="1" dirty="0">
                          <a:solidFill>
                            <a:srgbClr val="04A804"/>
                          </a:solidFill>
                          <a:latin typeface="Verdana"/>
                          <a:ea typeface="Verdana"/>
                          <a:cs typeface="Verdana"/>
                          <a:sym typeface="Verdana"/>
                        </a:rPr>
                        <a:t>Evaluate</a:t>
                      </a:r>
                      <a:r>
                        <a:rPr lang="en-GB" sz="1100" b="1" dirty="0">
                          <a:latin typeface="Verdana"/>
                          <a:ea typeface="Verdana"/>
                          <a:cs typeface="Verdana"/>
                          <a:sym typeface="Verdana"/>
                        </a:rPr>
                        <a:t> </a:t>
                      </a:r>
                      <a:r>
                        <a:rPr lang="en-GB" sz="1100" dirty="0">
                          <a:latin typeface="Verdana"/>
                          <a:ea typeface="Verdana"/>
                          <a:cs typeface="Verdana"/>
                          <a:sym typeface="Verdana"/>
                        </a:rPr>
                        <a:t>legal rules, principles, concepts and issues.</a:t>
                      </a:r>
                      <a:endParaRPr sz="1000" dirty="0">
                        <a:latin typeface="Verdana"/>
                        <a:ea typeface="Verdana"/>
                        <a:cs typeface="Verdana"/>
                        <a:sym typeface="Verdana"/>
                      </a:endParaRPr>
                    </a:p>
                  </a:txBody>
                  <a:tcPr marL="57150" marR="57150" marT="91425" marB="91425" anchor="ctr">
                    <a:lnL w="19050" cap="flat" cmpd="sng">
                      <a:solidFill>
                        <a:srgbClr val="04A804"/>
                      </a:solidFill>
                      <a:prstDash val="solid"/>
                      <a:round/>
                      <a:headEnd type="none" w="sm" len="sm"/>
                      <a:tailEnd type="none" w="sm" len="sm"/>
                    </a:lnL>
                    <a:lnR w="19050" cap="flat" cmpd="sng">
                      <a:solidFill>
                        <a:srgbClr val="04A804"/>
                      </a:solidFill>
                      <a:prstDash val="solid"/>
                      <a:round/>
                      <a:headEnd type="none" w="sm" len="sm"/>
                      <a:tailEnd type="none" w="sm" len="sm"/>
                    </a:lnR>
                    <a:lnT w="19050" cap="flat" cmpd="sng">
                      <a:solidFill>
                        <a:srgbClr val="04A804"/>
                      </a:solidFill>
                      <a:prstDash val="solid"/>
                      <a:round/>
                      <a:headEnd type="none" w="sm" len="sm"/>
                      <a:tailEnd type="none" w="sm" len="sm"/>
                    </a:lnT>
                    <a:lnB w="19050" cap="flat" cmpd="sng">
                      <a:solidFill>
                        <a:srgbClr val="04A804"/>
                      </a:solidFill>
                      <a:prstDash val="solid"/>
                      <a:round/>
                      <a:headEnd type="none" w="sm" len="sm"/>
                      <a:tailEnd type="none" w="sm" len="sm"/>
                    </a:lnB>
                  </a:tcPr>
                </a:tc>
                <a:extLst>
                  <a:ext uri="{0D108BD9-81ED-4DB2-BD59-A6C34878D82A}">
                    <a16:rowId xmlns:a16="http://schemas.microsoft.com/office/drawing/2014/main" val="10000"/>
                  </a:ext>
                </a:extLst>
              </a:tr>
              <a:tr h="606525">
                <a:tc>
                  <a:txBody>
                    <a:bodyPr/>
                    <a:lstStyle/>
                    <a:p>
                      <a:pPr marL="0" lvl="0" indent="0" algn="ctr" rtl="0">
                        <a:lnSpc>
                          <a:spcPct val="138000"/>
                        </a:lnSpc>
                        <a:spcBef>
                          <a:spcPts val="0"/>
                        </a:spcBef>
                        <a:spcAft>
                          <a:spcPts val="0"/>
                        </a:spcAft>
                        <a:buNone/>
                      </a:pPr>
                      <a:r>
                        <a:rPr lang="en-GB" dirty="0">
                          <a:latin typeface="Calibri"/>
                          <a:ea typeface="Calibri"/>
                          <a:cs typeface="Calibri"/>
                          <a:sym typeface="Calibri"/>
                        </a:rPr>
                        <a:t>4</a:t>
                      </a:r>
                      <a:endParaRPr dirty="0">
                        <a:latin typeface="Calibri"/>
                        <a:ea typeface="Calibri"/>
                        <a:cs typeface="Calibri"/>
                        <a:sym typeface="Calibri"/>
                      </a:endParaRPr>
                    </a:p>
                  </a:txBody>
                  <a:tcPr marL="57150" marR="57150" marT="91425" marB="91425" anchor="ctr">
                    <a:lnL w="19050" cap="flat" cmpd="sng">
                      <a:solidFill>
                        <a:srgbClr val="04A804"/>
                      </a:solidFill>
                      <a:prstDash val="solid"/>
                      <a:round/>
                      <a:headEnd type="none" w="sm" len="sm"/>
                      <a:tailEnd type="none" w="sm" len="sm"/>
                    </a:lnL>
                    <a:lnR w="19050" cap="flat" cmpd="sng">
                      <a:solidFill>
                        <a:srgbClr val="04A804"/>
                      </a:solidFill>
                      <a:prstDash val="solid"/>
                      <a:round/>
                      <a:headEnd type="none" w="sm" len="sm"/>
                      <a:tailEnd type="none" w="sm" len="sm"/>
                    </a:lnR>
                    <a:lnT w="19050" cap="flat" cmpd="sng">
                      <a:solidFill>
                        <a:srgbClr val="04A804"/>
                      </a:solidFill>
                      <a:prstDash val="solid"/>
                      <a:round/>
                      <a:headEnd type="none" w="sm" len="sm"/>
                      <a:tailEnd type="none" w="sm" len="sm"/>
                    </a:lnT>
                    <a:lnB w="19050" cap="flat" cmpd="sng">
                      <a:solidFill>
                        <a:srgbClr val="04A804"/>
                      </a:solidFill>
                      <a:prstDash val="solid"/>
                      <a:round/>
                      <a:headEnd type="none" w="sm" len="sm"/>
                      <a:tailEnd type="none" w="sm" len="sm"/>
                    </a:lnB>
                  </a:tcPr>
                </a:tc>
                <a:tc>
                  <a:txBody>
                    <a:bodyPr/>
                    <a:lstStyle/>
                    <a:p>
                      <a:pPr marL="0" lvl="0" indent="0" algn="ctr" rtl="0">
                        <a:lnSpc>
                          <a:spcPct val="138000"/>
                        </a:lnSpc>
                        <a:spcBef>
                          <a:spcPts val="0"/>
                        </a:spcBef>
                        <a:spcAft>
                          <a:spcPts val="0"/>
                        </a:spcAft>
                        <a:buNone/>
                      </a:pPr>
                      <a:r>
                        <a:rPr lang="en-GB" sz="1500" dirty="0">
                          <a:latin typeface="Calibri"/>
                          <a:ea typeface="Calibri"/>
                          <a:cs typeface="Calibri"/>
                          <a:sym typeface="Calibri"/>
                        </a:rPr>
                        <a:t>18-24</a:t>
                      </a:r>
                      <a:endParaRPr sz="1500" dirty="0">
                        <a:latin typeface="Calibri"/>
                        <a:ea typeface="Calibri"/>
                        <a:cs typeface="Calibri"/>
                        <a:sym typeface="Calibri"/>
                      </a:endParaRPr>
                    </a:p>
                  </a:txBody>
                  <a:tcPr marL="57150" marR="57150" marT="91425" marB="91425" anchor="ctr">
                    <a:lnL w="19050" cap="flat" cmpd="sng">
                      <a:solidFill>
                        <a:srgbClr val="04A804"/>
                      </a:solidFill>
                      <a:prstDash val="solid"/>
                      <a:round/>
                      <a:headEnd type="none" w="sm" len="sm"/>
                      <a:tailEnd type="none" w="sm" len="sm"/>
                    </a:lnL>
                    <a:lnR w="19050" cap="flat" cmpd="sng">
                      <a:solidFill>
                        <a:srgbClr val="04A804"/>
                      </a:solidFill>
                      <a:prstDash val="solid"/>
                      <a:round/>
                      <a:headEnd type="none" w="sm" len="sm"/>
                      <a:tailEnd type="none" w="sm" len="sm"/>
                    </a:lnR>
                    <a:lnT w="19050" cap="flat" cmpd="sng">
                      <a:solidFill>
                        <a:srgbClr val="04A804"/>
                      </a:solidFill>
                      <a:prstDash val="solid"/>
                      <a:round/>
                      <a:headEnd type="none" w="sm" len="sm"/>
                      <a:tailEnd type="none" w="sm" len="sm"/>
                    </a:lnT>
                    <a:lnB w="19050" cap="flat" cmpd="sng">
                      <a:solidFill>
                        <a:srgbClr val="04A804"/>
                      </a:solidFill>
                      <a:prstDash val="solid"/>
                      <a:round/>
                      <a:headEnd type="none" w="sm" len="sm"/>
                      <a:tailEnd type="none" w="sm" len="sm"/>
                    </a:lnB>
                  </a:tcPr>
                </a:tc>
                <a:tc>
                  <a:txBody>
                    <a:bodyPr/>
                    <a:lstStyle/>
                    <a:p>
                      <a:pPr marL="0" lvl="0" indent="0" algn="just" rtl="0">
                        <a:lnSpc>
                          <a:spcPct val="100000"/>
                        </a:lnSpc>
                        <a:spcBef>
                          <a:spcPts val="0"/>
                        </a:spcBef>
                        <a:spcAft>
                          <a:spcPts val="0"/>
                        </a:spcAft>
                        <a:buNone/>
                      </a:pPr>
                      <a:r>
                        <a:rPr lang="en-GB" sz="1000" b="1" dirty="0">
                          <a:solidFill>
                            <a:schemeClr val="dk1"/>
                          </a:solidFill>
                          <a:latin typeface="Verdana"/>
                          <a:ea typeface="Verdana"/>
                          <a:cs typeface="Verdana"/>
                          <a:sym typeface="Verdana"/>
                        </a:rPr>
                        <a:t>Excellent</a:t>
                      </a:r>
                      <a:r>
                        <a:rPr lang="en-GB" sz="1000" dirty="0">
                          <a:solidFill>
                            <a:schemeClr val="dk1"/>
                          </a:solidFill>
                          <a:latin typeface="Verdana"/>
                          <a:ea typeface="Verdana"/>
                          <a:cs typeface="Verdana"/>
                          <a:sym typeface="Verdana"/>
                        </a:rPr>
                        <a:t>, detailed analysis of legal rules, principles, concepts and issues relevant to the question.</a:t>
                      </a:r>
                      <a:endParaRPr sz="1000" dirty="0">
                        <a:solidFill>
                          <a:schemeClr val="dk1"/>
                        </a:solidFill>
                        <a:latin typeface="Verdana"/>
                        <a:ea typeface="Verdana"/>
                        <a:cs typeface="Verdana"/>
                        <a:sym typeface="Verdana"/>
                      </a:endParaRPr>
                    </a:p>
                    <a:p>
                      <a:pPr marL="0" lvl="0" indent="0" algn="l" rtl="0">
                        <a:lnSpc>
                          <a:spcPct val="100000"/>
                        </a:lnSpc>
                        <a:spcBef>
                          <a:spcPts val="0"/>
                        </a:spcBef>
                        <a:spcAft>
                          <a:spcPts val="0"/>
                        </a:spcAft>
                        <a:buNone/>
                      </a:pPr>
                      <a:r>
                        <a:rPr lang="en-GB" sz="1000" b="1" dirty="0">
                          <a:solidFill>
                            <a:schemeClr val="dk1"/>
                          </a:solidFill>
                          <a:latin typeface="Verdana"/>
                          <a:ea typeface="Verdana"/>
                          <a:cs typeface="Verdana"/>
                          <a:sym typeface="Verdana"/>
                        </a:rPr>
                        <a:t>Excellent </a:t>
                      </a:r>
                      <a:r>
                        <a:rPr lang="en-GB" sz="1000" dirty="0">
                          <a:solidFill>
                            <a:schemeClr val="dk1"/>
                          </a:solidFill>
                          <a:latin typeface="Verdana"/>
                          <a:ea typeface="Verdana"/>
                          <a:cs typeface="Verdana"/>
                          <a:sym typeface="Verdana"/>
                        </a:rPr>
                        <a:t>evaluation of the issues in the question, including a valid and substantiated judgment.</a:t>
                      </a:r>
                      <a:endParaRPr sz="1000" dirty="0">
                        <a:solidFill>
                          <a:schemeClr val="dk1"/>
                        </a:solidFill>
                        <a:latin typeface="Verdana"/>
                        <a:ea typeface="Verdana"/>
                        <a:cs typeface="Verdana"/>
                        <a:sym typeface="Verdana"/>
                      </a:endParaRPr>
                    </a:p>
                    <a:p>
                      <a:pPr marL="0" lvl="0" indent="0" algn="l" rtl="0">
                        <a:lnSpc>
                          <a:spcPct val="100000"/>
                        </a:lnSpc>
                        <a:spcBef>
                          <a:spcPts val="0"/>
                        </a:spcBef>
                        <a:spcAft>
                          <a:spcPts val="0"/>
                        </a:spcAft>
                        <a:buNone/>
                      </a:pPr>
                      <a:r>
                        <a:rPr lang="en-GB" sz="1000" b="1" dirty="0">
                          <a:solidFill>
                            <a:schemeClr val="dk1"/>
                          </a:solidFill>
                          <a:latin typeface="Verdana"/>
                          <a:ea typeface="Verdana"/>
                          <a:cs typeface="Verdana"/>
                          <a:sym typeface="Verdana"/>
                        </a:rPr>
                        <a:t>Excellent </a:t>
                      </a:r>
                      <a:r>
                        <a:rPr lang="en-GB" sz="1000" dirty="0">
                          <a:solidFill>
                            <a:schemeClr val="dk1"/>
                          </a:solidFill>
                          <a:latin typeface="Verdana"/>
                          <a:ea typeface="Verdana"/>
                          <a:cs typeface="Verdana"/>
                          <a:sym typeface="Verdana"/>
                        </a:rPr>
                        <a:t>use of supporting case law and legal authorities.</a:t>
                      </a:r>
                      <a:endParaRPr sz="1000" dirty="0">
                        <a:solidFill>
                          <a:schemeClr val="dk1"/>
                        </a:solidFill>
                        <a:latin typeface="Verdana"/>
                        <a:ea typeface="Verdana"/>
                        <a:cs typeface="Verdana"/>
                        <a:sym typeface="Verdana"/>
                      </a:endParaRPr>
                    </a:p>
                  </a:txBody>
                  <a:tcPr marL="57150" marR="57150" marT="91425" marB="91425" anchor="ctr">
                    <a:lnL w="19050" cap="flat" cmpd="sng">
                      <a:solidFill>
                        <a:srgbClr val="04A804"/>
                      </a:solidFill>
                      <a:prstDash val="solid"/>
                      <a:round/>
                      <a:headEnd type="none" w="sm" len="sm"/>
                      <a:tailEnd type="none" w="sm" len="sm"/>
                    </a:lnL>
                    <a:lnR w="19050" cap="flat" cmpd="sng">
                      <a:solidFill>
                        <a:srgbClr val="04A804"/>
                      </a:solidFill>
                      <a:prstDash val="solid"/>
                      <a:round/>
                      <a:headEnd type="none" w="sm" len="sm"/>
                      <a:tailEnd type="none" w="sm" len="sm"/>
                    </a:lnR>
                    <a:lnT w="19050" cap="flat" cmpd="sng">
                      <a:solidFill>
                        <a:srgbClr val="04A804"/>
                      </a:solidFill>
                      <a:prstDash val="solid"/>
                      <a:round/>
                      <a:headEnd type="none" w="sm" len="sm"/>
                      <a:tailEnd type="none" w="sm" len="sm"/>
                    </a:lnT>
                    <a:lnB w="19050" cap="flat" cmpd="sng">
                      <a:solidFill>
                        <a:srgbClr val="04A804"/>
                      </a:solidFill>
                      <a:prstDash val="solid"/>
                      <a:round/>
                      <a:headEnd type="none" w="sm" len="sm"/>
                      <a:tailEnd type="none" w="sm" len="sm"/>
                    </a:lnB>
                  </a:tcPr>
                </a:tc>
                <a:extLst>
                  <a:ext uri="{0D108BD9-81ED-4DB2-BD59-A6C34878D82A}">
                    <a16:rowId xmlns:a16="http://schemas.microsoft.com/office/drawing/2014/main" val="10001"/>
                  </a:ext>
                </a:extLst>
              </a:tr>
              <a:tr h="500950">
                <a:tc>
                  <a:txBody>
                    <a:bodyPr/>
                    <a:lstStyle/>
                    <a:p>
                      <a:pPr marL="0" lvl="0" indent="0" algn="ctr" rtl="0">
                        <a:lnSpc>
                          <a:spcPct val="138000"/>
                        </a:lnSpc>
                        <a:spcBef>
                          <a:spcPts val="0"/>
                        </a:spcBef>
                        <a:spcAft>
                          <a:spcPts val="0"/>
                        </a:spcAft>
                        <a:buNone/>
                      </a:pPr>
                      <a:r>
                        <a:rPr lang="en-GB" dirty="0">
                          <a:latin typeface="Calibri"/>
                          <a:ea typeface="Calibri"/>
                          <a:cs typeface="Calibri"/>
                          <a:sym typeface="Calibri"/>
                        </a:rPr>
                        <a:t>3</a:t>
                      </a:r>
                      <a:endParaRPr dirty="0">
                        <a:latin typeface="Calibri"/>
                        <a:ea typeface="Calibri"/>
                        <a:cs typeface="Calibri"/>
                        <a:sym typeface="Calibri"/>
                      </a:endParaRPr>
                    </a:p>
                  </a:txBody>
                  <a:tcPr marL="57150" marR="57150" marT="91425" marB="91425" anchor="ctr">
                    <a:lnL w="19050" cap="flat" cmpd="sng">
                      <a:solidFill>
                        <a:srgbClr val="04A804"/>
                      </a:solidFill>
                      <a:prstDash val="solid"/>
                      <a:round/>
                      <a:headEnd type="none" w="sm" len="sm"/>
                      <a:tailEnd type="none" w="sm" len="sm"/>
                    </a:lnL>
                    <a:lnR w="19050" cap="flat" cmpd="sng">
                      <a:solidFill>
                        <a:srgbClr val="04A804"/>
                      </a:solidFill>
                      <a:prstDash val="solid"/>
                      <a:round/>
                      <a:headEnd type="none" w="sm" len="sm"/>
                      <a:tailEnd type="none" w="sm" len="sm"/>
                    </a:lnR>
                    <a:lnT w="19050" cap="flat" cmpd="sng">
                      <a:solidFill>
                        <a:srgbClr val="04A804"/>
                      </a:solidFill>
                      <a:prstDash val="solid"/>
                      <a:round/>
                      <a:headEnd type="none" w="sm" len="sm"/>
                      <a:tailEnd type="none" w="sm" len="sm"/>
                    </a:lnT>
                    <a:lnB w="19050" cap="flat" cmpd="sng">
                      <a:solidFill>
                        <a:srgbClr val="04A804"/>
                      </a:solidFill>
                      <a:prstDash val="solid"/>
                      <a:round/>
                      <a:headEnd type="none" w="sm" len="sm"/>
                      <a:tailEnd type="none" w="sm" len="sm"/>
                    </a:lnB>
                  </a:tcPr>
                </a:tc>
                <a:tc>
                  <a:txBody>
                    <a:bodyPr/>
                    <a:lstStyle/>
                    <a:p>
                      <a:pPr marL="0" lvl="0" indent="0" algn="ctr" rtl="0">
                        <a:lnSpc>
                          <a:spcPct val="138000"/>
                        </a:lnSpc>
                        <a:spcBef>
                          <a:spcPts val="0"/>
                        </a:spcBef>
                        <a:spcAft>
                          <a:spcPts val="0"/>
                        </a:spcAft>
                        <a:buNone/>
                      </a:pPr>
                      <a:r>
                        <a:rPr lang="en-GB" sz="1500" dirty="0">
                          <a:latin typeface="Calibri"/>
                          <a:ea typeface="Calibri"/>
                          <a:cs typeface="Calibri"/>
                          <a:sym typeface="Calibri"/>
                        </a:rPr>
                        <a:t>12-17</a:t>
                      </a:r>
                      <a:endParaRPr sz="1500" dirty="0">
                        <a:latin typeface="Calibri"/>
                        <a:ea typeface="Calibri"/>
                        <a:cs typeface="Calibri"/>
                        <a:sym typeface="Calibri"/>
                      </a:endParaRPr>
                    </a:p>
                  </a:txBody>
                  <a:tcPr marL="57150" marR="57150" marT="91425" marB="91425" anchor="ctr">
                    <a:lnL w="19050" cap="flat" cmpd="sng">
                      <a:solidFill>
                        <a:srgbClr val="04A804"/>
                      </a:solidFill>
                      <a:prstDash val="solid"/>
                      <a:round/>
                      <a:headEnd type="none" w="sm" len="sm"/>
                      <a:tailEnd type="none" w="sm" len="sm"/>
                    </a:lnL>
                    <a:lnR w="19050" cap="flat" cmpd="sng">
                      <a:solidFill>
                        <a:srgbClr val="04A804"/>
                      </a:solidFill>
                      <a:prstDash val="solid"/>
                      <a:round/>
                      <a:headEnd type="none" w="sm" len="sm"/>
                      <a:tailEnd type="none" w="sm" len="sm"/>
                    </a:lnR>
                    <a:lnT w="19050" cap="flat" cmpd="sng">
                      <a:solidFill>
                        <a:srgbClr val="04A804"/>
                      </a:solidFill>
                      <a:prstDash val="solid"/>
                      <a:round/>
                      <a:headEnd type="none" w="sm" len="sm"/>
                      <a:tailEnd type="none" w="sm" len="sm"/>
                    </a:lnT>
                    <a:lnB w="19050" cap="flat" cmpd="sng">
                      <a:solidFill>
                        <a:srgbClr val="04A804"/>
                      </a:solidFill>
                      <a:prstDash val="solid"/>
                      <a:round/>
                      <a:headEnd type="none" w="sm" len="sm"/>
                      <a:tailEnd type="none" w="sm" len="sm"/>
                    </a:lnB>
                  </a:tcPr>
                </a:tc>
                <a:tc>
                  <a:txBody>
                    <a:bodyPr/>
                    <a:lstStyle/>
                    <a:p>
                      <a:pPr marL="0" lvl="0" indent="0" algn="just" rtl="0">
                        <a:spcBef>
                          <a:spcPts val="0"/>
                        </a:spcBef>
                        <a:spcAft>
                          <a:spcPts val="0"/>
                        </a:spcAft>
                        <a:buNone/>
                      </a:pPr>
                      <a:r>
                        <a:rPr lang="en-GB" sz="1000" b="1" dirty="0">
                          <a:solidFill>
                            <a:schemeClr val="dk1"/>
                          </a:solidFill>
                          <a:latin typeface="Verdana"/>
                          <a:ea typeface="Verdana"/>
                          <a:cs typeface="Verdana"/>
                          <a:sym typeface="Verdana"/>
                        </a:rPr>
                        <a:t>Good</a:t>
                      </a:r>
                      <a:r>
                        <a:rPr lang="en-GB" sz="1000" dirty="0">
                          <a:solidFill>
                            <a:schemeClr val="dk1"/>
                          </a:solidFill>
                          <a:latin typeface="Verdana"/>
                          <a:ea typeface="Verdana"/>
                          <a:cs typeface="Verdana"/>
                          <a:sym typeface="Verdana"/>
                        </a:rPr>
                        <a:t> analysis of legal rules, principles, concepts and issues relevant to the question.</a:t>
                      </a:r>
                      <a:endParaRPr sz="1000" dirty="0">
                        <a:solidFill>
                          <a:schemeClr val="dk1"/>
                        </a:solidFill>
                        <a:latin typeface="Verdana"/>
                        <a:ea typeface="Verdana"/>
                        <a:cs typeface="Verdana"/>
                        <a:sym typeface="Verdana"/>
                      </a:endParaRPr>
                    </a:p>
                    <a:p>
                      <a:pPr marL="0" lvl="0" indent="0" algn="l" rtl="0">
                        <a:spcBef>
                          <a:spcPts val="0"/>
                        </a:spcBef>
                        <a:spcAft>
                          <a:spcPts val="0"/>
                        </a:spcAft>
                        <a:buNone/>
                      </a:pPr>
                      <a:r>
                        <a:rPr lang="en-GB" sz="1000" b="1" dirty="0">
                          <a:solidFill>
                            <a:schemeClr val="dk1"/>
                          </a:solidFill>
                          <a:latin typeface="Verdana"/>
                          <a:ea typeface="Verdana"/>
                          <a:cs typeface="Verdana"/>
                          <a:sym typeface="Verdana"/>
                        </a:rPr>
                        <a:t>Good </a:t>
                      </a:r>
                      <a:r>
                        <a:rPr lang="en-GB" sz="1000" dirty="0">
                          <a:solidFill>
                            <a:schemeClr val="dk1"/>
                          </a:solidFill>
                          <a:latin typeface="Verdana"/>
                          <a:ea typeface="Verdana"/>
                          <a:cs typeface="Verdana"/>
                          <a:sym typeface="Verdana"/>
                        </a:rPr>
                        <a:t>evaluation of the issues in the question, including reference to a judgment.</a:t>
                      </a:r>
                      <a:endParaRPr sz="1000" dirty="0">
                        <a:solidFill>
                          <a:schemeClr val="dk1"/>
                        </a:solidFill>
                        <a:latin typeface="Verdana"/>
                        <a:ea typeface="Verdana"/>
                        <a:cs typeface="Verdana"/>
                        <a:sym typeface="Verdana"/>
                      </a:endParaRPr>
                    </a:p>
                    <a:p>
                      <a:pPr marL="0" lvl="0" indent="0" algn="l" rtl="0">
                        <a:spcBef>
                          <a:spcPts val="0"/>
                        </a:spcBef>
                        <a:spcAft>
                          <a:spcPts val="0"/>
                        </a:spcAft>
                        <a:buNone/>
                      </a:pPr>
                      <a:r>
                        <a:rPr lang="en-GB" sz="1000" b="1" dirty="0">
                          <a:solidFill>
                            <a:schemeClr val="dk1"/>
                          </a:solidFill>
                          <a:latin typeface="Verdana"/>
                          <a:ea typeface="Verdana"/>
                          <a:cs typeface="Verdana"/>
                          <a:sym typeface="Verdana"/>
                        </a:rPr>
                        <a:t>Good </a:t>
                      </a:r>
                      <a:r>
                        <a:rPr lang="en-GB" sz="1000" dirty="0">
                          <a:solidFill>
                            <a:schemeClr val="dk1"/>
                          </a:solidFill>
                          <a:latin typeface="Verdana"/>
                          <a:ea typeface="Verdana"/>
                          <a:cs typeface="Verdana"/>
                          <a:sym typeface="Verdana"/>
                        </a:rPr>
                        <a:t>use of supporting case law and legal authorities.</a:t>
                      </a:r>
                      <a:endParaRPr sz="1000" b="1" dirty="0">
                        <a:solidFill>
                          <a:schemeClr val="dk1"/>
                        </a:solidFill>
                        <a:latin typeface="Verdana"/>
                        <a:ea typeface="Verdana"/>
                        <a:cs typeface="Verdana"/>
                        <a:sym typeface="Verdana"/>
                      </a:endParaRPr>
                    </a:p>
                  </a:txBody>
                  <a:tcPr marL="57150" marR="57150" marT="91425" marB="91425" anchor="ctr">
                    <a:lnL w="19050" cap="flat" cmpd="sng">
                      <a:solidFill>
                        <a:srgbClr val="04A804"/>
                      </a:solidFill>
                      <a:prstDash val="solid"/>
                      <a:round/>
                      <a:headEnd type="none" w="sm" len="sm"/>
                      <a:tailEnd type="none" w="sm" len="sm"/>
                    </a:lnL>
                    <a:lnR w="19050" cap="flat" cmpd="sng">
                      <a:solidFill>
                        <a:srgbClr val="04A804"/>
                      </a:solidFill>
                      <a:prstDash val="solid"/>
                      <a:round/>
                      <a:headEnd type="none" w="sm" len="sm"/>
                      <a:tailEnd type="none" w="sm" len="sm"/>
                    </a:lnR>
                    <a:lnT w="19050" cap="flat" cmpd="sng">
                      <a:solidFill>
                        <a:srgbClr val="04A804"/>
                      </a:solidFill>
                      <a:prstDash val="solid"/>
                      <a:round/>
                      <a:headEnd type="none" w="sm" len="sm"/>
                      <a:tailEnd type="none" w="sm" len="sm"/>
                    </a:lnT>
                    <a:lnB w="19050" cap="flat" cmpd="sng">
                      <a:solidFill>
                        <a:srgbClr val="04A804"/>
                      </a:solidFill>
                      <a:prstDash val="solid"/>
                      <a:round/>
                      <a:headEnd type="none" w="sm" len="sm"/>
                      <a:tailEnd type="none" w="sm" len="sm"/>
                    </a:lnB>
                  </a:tcPr>
                </a:tc>
                <a:extLst>
                  <a:ext uri="{0D108BD9-81ED-4DB2-BD59-A6C34878D82A}">
                    <a16:rowId xmlns:a16="http://schemas.microsoft.com/office/drawing/2014/main" val="10002"/>
                  </a:ext>
                </a:extLst>
              </a:tr>
              <a:tr h="500950">
                <a:tc>
                  <a:txBody>
                    <a:bodyPr/>
                    <a:lstStyle/>
                    <a:p>
                      <a:pPr marL="0" lvl="0" indent="0" algn="ctr" rtl="0">
                        <a:lnSpc>
                          <a:spcPct val="138000"/>
                        </a:lnSpc>
                        <a:spcBef>
                          <a:spcPts val="0"/>
                        </a:spcBef>
                        <a:spcAft>
                          <a:spcPts val="0"/>
                        </a:spcAft>
                        <a:buNone/>
                      </a:pPr>
                      <a:r>
                        <a:rPr lang="en-GB" dirty="0">
                          <a:latin typeface="Calibri"/>
                          <a:ea typeface="Calibri"/>
                          <a:cs typeface="Calibri"/>
                          <a:sym typeface="Calibri"/>
                        </a:rPr>
                        <a:t>2</a:t>
                      </a:r>
                      <a:endParaRPr dirty="0">
                        <a:latin typeface="Calibri"/>
                        <a:ea typeface="Calibri"/>
                        <a:cs typeface="Calibri"/>
                        <a:sym typeface="Calibri"/>
                      </a:endParaRPr>
                    </a:p>
                  </a:txBody>
                  <a:tcPr marL="57150" marR="57150" marT="91425" marB="91425" anchor="ctr">
                    <a:lnL w="19050" cap="flat" cmpd="sng">
                      <a:solidFill>
                        <a:srgbClr val="04A804"/>
                      </a:solidFill>
                      <a:prstDash val="solid"/>
                      <a:round/>
                      <a:headEnd type="none" w="sm" len="sm"/>
                      <a:tailEnd type="none" w="sm" len="sm"/>
                    </a:lnL>
                    <a:lnR w="19050" cap="flat" cmpd="sng">
                      <a:solidFill>
                        <a:srgbClr val="04A804"/>
                      </a:solidFill>
                      <a:prstDash val="solid"/>
                      <a:round/>
                      <a:headEnd type="none" w="sm" len="sm"/>
                      <a:tailEnd type="none" w="sm" len="sm"/>
                    </a:lnR>
                    <a:lnT w="19050" cap="flat" cmpd="sng">
                      <a:solidFill>
                        <a:srgbClr val="04A804"/>
                      </a:solidFill>
                      <a:prstDash val="solid"/>
                      <a:round/>
                      <a:headEnd type="none" w="sm" len="sm"/>
                      <a:tailEnd type="none" w="sm" len="sm"/>
                    </a:lnT>
                    <a:lnB w="19050" cap="flat" cmpd="sng">
                      <a:solidFill>
                        <a:srgbClr val="04A804"/>
                      </a:solidFill>
                      <a:prstDash val="solid"/>
                      <a:round/>
                      <a:headEnd type="none" w="sm" len="sm"/>
                      <a:tailEnd type="none" w="sm" len="sm"/>
                    </a:lnB>
                  </a:tcPr>
                </a:tc>
                <a:tc>
                  <a:txBody>
                    <a:bodyPr/>
                    <a:lstStyle/>
                    <a:p>
                      <a:pPr marL="0" lvl="0" indent="0" algn="ctr" rtl="0">
                        <a:lnSpc>
                          <a:spcPct val="138000"/>
                        </a:lnSpc>
                        <a:spcBef>
                          <a:spcPts val="0"/>
                        </a:spcBef>
                        <a:spcAft>
                          <a:spcPts val="0"/>
                        </a:spcAft>
                        <a:buNone/>
                      </a:pPr>
                      <a:r>
                        <a:rPr lang="en-GB" sz="1500" dirty="0">
                          <a:latin typeface="Calibri"/>
                          <a:ea typeface="Calibri"/>
                          <a:cs typeface="Calibri"/>
                          <a:sym typeface="Calibri"/>
                        </a:rPr>
                        <a:t>7-11</a:t>
                      </a:r>
                      <a:endParaRPr sz="1500" dirty="0">
                        <a:latin typeface="Calibri"/>
                        <a:ea typeface="Calibri"/>
                        <a:cs typeface="Calibri"/>
                        <a:sym typeface="Calibri"/>
                      </a:endParaRPr>
                    </a:p>
                  </a:txBody>
                  <a:tcPr marL="57150" marR="57150" marT="91425" marB="91425" anchor="ctr">
                    <a:lnL w="19050" cap="flat" cmpd="sng">
                      <a:solidFill>
                        <a:srgbClr val="04A804"/>
                      </a:solidFill>
                      <a:prstDash val="solid"/>
                      <a:round/>
                      <a:headEnd type="none" w="sm" len="sm"/>
                      <a:tailEnd type="none" w="sm" len="sm"/>
                    </a:lnL>
                    <a:lnR w="19050" cap="flat" cmpd="sng">
                      <a:solidFill>
                        <a:srgbClr val="04A804"/>
                      </a:solidFill>
                      <a:prstDash val="solid"/>
                      <a:round/>
                      <a:headEnd type="none" w="sm" len="sm"/>
                      <a:tailEnd type="none" w="sm" len="sm"/>
                    </a:lnR>
                    <a:lnT w="19050" cap="flat" cmpd="sng">
                      <a:solidFill>
                        <a:srgbClr val="04A804"/>
                      </a:solidFill>
                      <a:prstDash val="solid"/>
                      <a:round/>
                      <a:headEnd type="none" w="sm" len="sm"/>
                      <a:tailEnd type="none" w="sm" len="sm"/>
                    </a:lnT>
                    <a:lnB w="19050" cap="flat" cmpd="sng">
                      <a:solidFill>
                        <a:srgbClr val="04A804"/>
                      </a:solidFill>
                      <a:prstDash val="solid"/>
                      <a:round/>
                      <a:headEnd type="none" w="sm" len="sm"/>
                      <a:tailEnd type="none" w="sm" len="sm"/>
                    </a:lnB>
                  </a:tcPr>
                </a:tc>
                <a:tc>
                  <a:txBody>
                    <a:bodyPr/>
                    <a:lstStyle/>
                    <a:p>
                      <a:pPr marL="0" lvl="0" indent="0" algn="just" rtl="0">
                        <a:spcBef>
                          <a:spcPts val="0"/>
                        </a:spcBef>
                        <a:spcAft>
                          <a:spcPts val="0"/>
                        </a:spcAft>
                        <a:buNone/>
                      </a:pPr>
                      <a:r>
                        <a:rPr lang="en-GB" sz="1000" b="1" dirty="0">
                          <a:solidFill>
                            <a:schemeClr val="dk1"/>
                          </a:solidFill>
                          <a:latin typeface="Verdana"/>
                          <a:ea typeface="Verdana"/>
                          <a:cs typeface="Verdana"/>
                          <a:sym typeface="Verdana"/>
                        </a:rPr>
                        <a:t>Satisfactory </a:t>
                      </a:r>
                      <a:r>
                        <a:rPr lang="en-GB" sz="1000" dirty="0">
                          <a:solidFill>
                            <a:schemeClr val="dk1"/>
                          </a:solidFill>
                          <a:latin typeface="Verdana"/>
                          <a:ea typeface="Verdana"/>
                          <a:cs typeface="Verdana"/>
                          <a:sym typeface="Verdana"/>
                        </a:rPr>
                        <a:t>analysis of legal rules, principles, concepts and issues relevant to the question.</a:t>
                      </a:r>
                      <a:endParaRPr sz="1000" dirty="0">
                        <a:solidFill>
                          <a:schemeClr val="dk1"/>
                        </a:solidFill>
                        <a:latin typeface="Verdana"/>
                        <a:ea typeface="Verdana"/>
                        <a:cs typeface="Verdana"/>
                        <a:sym typeface="Verdana"/>
                      </a:endParaRPr>
                    </a:p>
                    <a:p>
                      <a:pPr marL="0" lvl="0" indent="0" algn="l" rtl="0">
                        <a:spcBef>
                          <a:spcPts val="0"/>
                        </a:spcBef>
                        <a:spcAft>
                          <a:spcPts val="0"/>
                        </a:spcAft>
                        <a:buNone/>
                      </a:pPr>
                      <a:r>
                        <a:rPr lang="en-GB" sz="1000" b="1" dirty="0">
                          <a:solidFill>
                            <a:schemeClr val="dk1"/>
                          </a:solidFill>
                          <a:latin typeface="Verdana"/>
                          <a:ea typeface="Verdana"/>
                          <a:cs typeface="Verdana"/>
                          <a:sym typeface="Verdana"/>
                        </a:rPr>
                        <a:t>Satisfactory </a:t>
                      </a:r>
                      <a:r>
                        <a:rPr lang="en-GB" sz="1000" dirty="0">
                          <a:solidFill>
                            <a:schemeClr val="dk1"/>
                          </a:solidFill>
                          <a:latin typeface="Verdana"/>
                          <a:ea typeface="Verdana"/>
                          <a:cs typeface="Verdana"/>
                          <a:sym typeface="Verdana"/>
                        </a:rPr>
                        <a:t>evaluation of the issues in the question, including reference to a judgment.</a:t>
                      </a:r>
                      <a:endParaRPr sz="1000" dirty="0">
                        <a:solidFill>
                          <a:schemeClr val="dk1"/>
                        </a:solidFill>
                        <a:latin typeface="Verdana"/>
                        <a:ea typeface="Verdana"/>
                        <a:cs typeface="Verdana"/>
                        <a:sym typeface="Verdana"/>
                      </a:endParaRPr>
                    </a:p>
                    <a:p>
                      <a:pPr marL="0" lvl="0" indent="0" algn="l" rtl="0">
                        <a:spcBef>
                          <a:spcPts val="0"/>
                        </a:spcBef>
                        <a:spcAft>
                          <a:spcPts val="0"/>
                        </a:spcAft>
                        <a:buNone/>
                      </a:pPr>
                      <a:r>
                        <a:rPr lang="en-GB" sz="1000" b="1" dirty="0">
                          <a:solidFill>
                            <a:schemeClr val="dk1"/>
                          </a:solidFill>
                          <a:latin typeface="Verdana"/>
                          <a:ea typeface="Verdana"/>
                          <a:cs typeface="Verdana"/>
                          <a:sym typeface="Verdana"/>
                        </a:rPr>
                        <a:t>Satisfactory </a:t>
                      </a:r>
                      <a:r>
                        <a:rPr lang="en-GB" sz="1000" dirty="0">
                          <a:solidFill>
                            <a:schemeClr val="dk1"/>
                          </a:solidFill>
                          <a:latin typeface="Verdana"/>
                          <a:ea typeface="Verdana"/>
                          <a:cs typeface="Verdana"/>
                          <a:sym typeface="Verdana"/>
                        </a:rPr>
                        <a:t>use of supporting case law and legal authorities.</a:t>
                      </a:r>
                      <a:endParaRPr sz="1000" b="1" dirty="0">
                        <a:solidFill>
                          <a:schemeClr val="dk1"/>
                        </a:solidFill>
                        <a:latin typeface="Verdana"/>
                        <a:ea typeface="Verdana"/>
                        <a:cs typeface="Verdana"/>
                        <a:sym typeface="Verdana"/>
                      </a:endParaRPr>
                    </a:p>
                  </a:txBody>
                  <a:tcPr marL="57150" marR="57150" marT="91425" marB="91425" anchor="ctr">
                    <a:lnL w="19050" cap="flat" cmpd="sng">
                      <a:solidFill>
                        <a:srgbClr val="04A804"/>
                      </a:solidFill>
                      <a:prstDash val="solid"/>
                      <a:round/>
                      <a:headEnd type="none" w="sm" len="sm"/>
                      <a:tailEnd type="none" w="sm" len="sm"/>
                    </a:lnL>
                    <a:lnR w="19050" cap="flat" cmpd="sng">
                      <a:solidFill>
                        <a:srgbClr val="04A804"/>
                      </a:solidFill>
                      <a:prstDash val="solid"/>
                      <a:round/>
                      <a:headEnd type="none" w="sm" len="sm"/>
                      <a:tailEnd type="none" w="sm" len="sm"/>
                    </a:lnR>
                    <a:lnT w="19050" cap="flat" cmpd="sng">
                      <a:solidFill>
                        <a:srgbClr val="04A804"/>
                      </a:solidFill>
                      <a:prstDash val="solid"/>
                      <a:round/>
                      <a:headEnd type="none" w="sm" len="sm"/>
                      <a:tailEnd type="none" w="sm" len="sm"/>
                    </a:lnT>
                    <a:lnB w="19050" cap="flat" cmpd="sng">
                      <a:solidFill>
                        <a:srgbClr val="04A804"/>
                      </a:solidFill>
                      <a:prstDash val="solid"/>
                      <a:round/>
                      <a:headEnd type="none" w="sm" len="sm"/>
                      <a:tailEnd type="none" w="sm" len="sm"/>
                    </a:lnB>
                  </a:tcPr>
                </a:tc>
                <a:extLst>
                  <a:ext uri="{0D108BD9-81ED-4DB2-BD59-A6C34878D82A}">
                    <a16:rowId xmlns:a16="http://schemas.microsoft.com/office/drawing/2014/main" val="10003"/>
                  </a:ext>
                </a:extLst>
              </a:tr>
              <a:tr h="500950">
                <a:tc>
                  <a:txBody>
                    <a:bodyPr/>
                    <a:lstStyle/>
                    <a:p>
                      <a:pPr marL="0" lvl="0" indent="0" algn="ctr" rtl="0">
                        <a:lnSpc>
                          <a:spcPct val="138000"/>
                        </a:lnSpc>
                        <a:spcBef>
                          <a:spcPts val="0"/>
                        </a:spcBef>
                        <a:spcAft>
                          <a:spcPts val="0"/>
                        </a:spcAft>
                        <a:buNone/>
                      </a:pPr>
                      <a:r>
                        <a:rPr lang="en-GB" dirty="0">
                          <a:latin typeface="Calibri"/>
                          <a:ea typeface="Calibri"/>
                          <a:cs typeface="Calibri"/>
                          <a:sym typeface="Calibri"/>
                        </a:rPr>
                        <a:t>1</a:t>
                      </a:r>
                      <a:endParaRPr dirty="0">
                        <a:latin typeface="Calibri"/>
                        <a:ea typeface="Calibri"/>
                        <a:cs typeface="Calibri"/>
                        <a:sym typeface="Calibri"/>
                      </a:endParaRPr>
                    </a:p>
                  </a:txBody>
                  <a:tcPr marL="57150" marR="57150" marT="91425" marB="91425" anchor="ctr">
                    <a:lnL w="19050" cap="flat" cmpd="sng">
                      <a:solidFill>
                        <a:srgbClr val="04A804"/>
                      </a:solidFill>
                      <a:prstDash val="solid"/>
                      <a:round/>
                      <a:headEnd type="none" w="sm" len="sm"/>
                      <a:tailEnd type="none" w="sm" len="sm"/>
                    </a:lnL>
                    <a:lnR w="19050" cap="flat" cmpd="sng">
                      <a:solidFill>
                        <a:srgbClr val="04A804"/>
                      </a:solidFill>
                      <a:prstDash val="solid"/>
                      <a:round/>
                      <a:headEnd type="none" w="sm" len="sm"/>
                      <a:tailEnd type="none" w="sm" len="sm"/>
                    </a:lnR>
                    <a:lnT w="19050" cap="flat" cmpd="sng">
                      <a:solidFill>
                        <a:srgbClr val="04A804"/>
                      </a:solidFill>
                      <a:prstDash val="solid"/>
                      <a:round/>
                      <a:headEnd type="none" w="sm" len="sm"/>
                      <a:tailEnd type="none" w="sm" len="sm"/>
                    </a:lnT>
                    <a:lnB w="19050" cap="flat" cmpd="sng">
                      <a:solidFill>
                        <a:srgbClr val="04A804"/>
                      </a:solidFill>
                      <a:prstDash val="solid"/>
                      <a:round/>
                      <a:headEnd type="none" w="sm" len="sm"/>
                      <a:tailEnd type="none" w="sm" len="sm"/>
                    </a:lnB>
                  </a:tcPr>
                </a:tc>
                <a:tc>
                  <a:txBody>
                    <a:bodyPr/>
                    <a:lstStyle/>
                    <a:p>
                      <a:pPr marL="0" lvl="0" indent="0" algn="ctr" rtl="0">
                        <a:lnSpc>
                          <a:spcPct val="138000"/>
                        </a:lnSpc>
                        <a:spcBef>
                          <a:spcPts val="0"/>
                        </a:spcBef>
                        <a:spcAft>
                          <a:spcPts val="0"/>
                        </a:spcAft>
                        <a:buNone/>
                      </a:pPr>
                      <a:r>
                        <a:rPr lang="en-GB" sz="1500" dirty="0">
                          <a:latin typeface="Calibri"/>
                          <a:ea typeface="Calibri"/>
                          <a:cs typeface="Calibri"/>
                          <a:sym typeface="Calibri"/>
                        </a:rPr>
                        <a:t>1-6</a:t>
                      </a:r>
                      <a:endParaRPr sz="1500" dirty="0">
                        <a:latin typeface="Calibri"/>
                        <a:ea typeface="Calibri"/>
                        <a:cs typeface="Calibri"/>
                        <a:sym typeface="Calibri"/>
                      </a:endParaRPr>
                    </a:p>
                  </a:txBody>
                  <a:tcPr marL="57150" marR="57150" marT="91425" marB="91425" anchor="ctr">
                    <a:lnL w="19050" cap="flat" cmpd="sng">
                      <a:solidFill>
                        <a:srgbClr val="04A804"/>
                      </a:solidFill>
                      <a:prstDash val="solid"/>
                      <a:round/>
                      <a:headEnd type="none" w="sm" len="sm"/>
                      <a:tailEnd type="none" w="sm" len="sm"/>
                    </a:lnL>
                    <a:lnR w="19050" cap="flat" cmpd="sng">
                      <a:solidFill>
                        <a:srgbClr val="04A804"/>
                      </a:solidFill>
                      <a:prstDash val="solid"/>
                      <a:round/>
                      <a:headEnd type="none" w="sm" len="sm"/>
                      <a:tailEnd type="none" w="sm" len="sm"/>
                    </a:lnR>
                    <a:lnT w="19050" cap="flat" cmpd="sng">
                      <a:solidFill>
                        <a:srgbClr val="04A804"/>
                      </a:solidFill>
                      <a:prstDash val="solid"/>
                      <a:round/>
                      <a:headEnd type="none" w="sm" len="sm"/>
                      <a:tailEnd type="none" w="sm" len="sm"/>
                    </a:lnT>
                    <a:lnB w="19050" cap="flat" cmpd="sng">
                      <a:solidFill>
                        <a:srgbClr val="04A804"/>
                      </a:solidFill>
                      <a:prstDash val="solid"/>
                      <a:round/>
                      <a:headEnd type="none" w="sm" len="sm"/>
                      <a:tailEnd type="none" w="sm" len="sm"/>
                    </a:lnB>
                  </a:tcPr>
                </a:tc>
                <a:tc>
                  <a:txBody>
                    <a:bodyPr/>
                    <a:lstStyle/>
                    <a:p>
                      <a:pPr marL="0" lvl="0" indent="0" algn="just" rtl="0">
                        <a:spcBef>
                          <a:spcPts val="0"/>
                        </a:spcBef>
                        <a:spcAft>
                          <a:spcPts val="0"/>
                        </a:spcAft>
                        <a:buNone/>
                      </a:pPr>
                      <a:r>
                        <a:rPr lang="en-GB" sz="1000" b="1" dirty="0">
                          <a:solidFill>
                            <a:schemeClr val="dk1"/>
                          </a:solidFill>
                          <a:latin typeface="Verdana"/>
                          <a:ea typeface="Verdana"/>
                          <a:cs typeface="Verdana"/>
                          <a:sym typeface="Verdana"/>
                        </a:rPr>
                        <a:t>Basic </a:t>
                      </a:r>
                      <a:r>
                        <a:rPr lang="en-GB" sz="1000" dirty="0">
                          <a:solidFill>
                            <a:schemeClr val="dk1"/>
                          </a:solidFill>
                          <a:latin typeface="Verdana"/>
                          <a:ea typeface="Verdana"/>
                          <a:cs typeface="Verdana"/>
                          <a:sym typeface="Verdana"/>
                        </a:rPr>
                        <a:t>analysis of legal rules, principles, concepts and issues relevant to the question.</a:t>
                      </a:r>
                      <a:endParaRPr sz="1000" dirty="0">
                        <a:solidFill>
                          <a:schemeClr val="dk1"/>
                        </a:solidFill>
                        <a:latin typeface="Verdana"/>
                        <a:ea typeface="Verdana"/>
                        <a:cs typeface="Verdana"/>
                        <a:sym typeface="Verdana"/>
                      </a:endParaRPr>
                    </a:p>
                    <a:p>
                      <a:pPr marL="0" lvl="0" indent="0" algn="l" rtl="0">
                        <a:spcBef>
                          <a:spcPts val="0"/>
                        </a:spcBef>
                        <a:spcAft>
                          <a:spcPts val="0"/>
                        </a:spcAft>
                        <a:buNone/>
                      </a:pPr>
                      <a:r>
                        <a:rPr lang="en-GB" sz="1000" b="1" dirty="0">
                          <a:solidFill>
                            <a:schemeClr val="dk1"/>
                          </a:solidFill>
                          <a:latin typeface="Verdana"/>
                          <a:ea typeface="Verdana"/>
                          <a:cs typeface="Verdana"/>
                          <a:sym typeface="Verdana"/>
                        </a:rPr>
                        <a:t>Basic </a:t>
                      </a:r>
                      <a:r>
                        <a:rPr lang="en-GB" sz="1000" dirty="0">
                          <a:solidFill>
                            <a:schemeClr val="dk1"/>
                          </a:solidFill>
                          <a:latin typeface="Verdana"/>
                          <a:ea typeface="Verdana"/>
                          <a:cs typeface="Verdana"/>
                          <a:sym typeface="Verdana"/>
                        </a:rPr>
                        <a:t>evaluation of the issues in the question, including reference to a judgment.</a:t>
                      </a:r>
                      <a:endParaRPr sz="1000" dirty="0">
                        <a:solidFill>
                          <a:schemeClr val="dk1"/>
                        </a:solidFill>
                        <a:latin typeface="Verdana"/>
                        <a:ea typeface="Verdana"/>
                        <a:cs typeface="Verdana"/>
                        <a:sym typeface="Verdana"/>
                      </a:endParaRPr>
                    </a:p>
                    <a:p>
                      <a:pPr marL="0" lvl="0" indent="0" algn="l" rtl="0">
                        <a:spcBef>
                          <a:spcPts val="0"/>
                        </a:spcBef>
                        <a:spcAft>
                          <a:spcPts val="0"/>
                        </a:spcAft>
                        <a:buNone/>
                      </a:pPr>
                      <a:r>
                        <a:rPr lang="en-GB" sz="1000" b="1" dirty="0">
                          <a:solidFill>
                            <a:schemeClr val="dk1"/>
                          </a:solidFill>
                          <a:latin typeface="Verdana"/>
                          <a:ea typeface="Verdana"/>
                          <a:cs typeface="Verdana"/>
                          <a:sym typeface="Verdana"/>
                        </a:rPr>
                        <a:t>Basic </a:t>
                      </a:r>
                      <a:r>
                        <a:rPr lang="en-GB" sz="1000" dirty="0">
                          <a:solidFill>
                            <a:schemeClr val="dk1"/>
                          </a:solidFill>
                          <a:latin typeface="Verdana"/>
                          <a:ea typeface="Verdana"/>
                          <a:cs typeface="Verdana"/>
                          <a:sym typeface="Verdana"/>
                        </a:rPr>
                        <a:t>use of supporting case law and legal authorities.</a:t>
                      </a:r>
                      <a:endParaRPr sz="1000" b="1" dirty="0">
                        <a:solidFill>
                          <a:schemeClr val="dk1"/>
                        </a:solidFill>
                        <a:latin typeface="Verdana"/>
                        <a:ea typeface="Verdana"/>
                        <a:cs typeface="Verdana"/>
                        <a:sym typeface="Verdana"/>
                      </a:endParaRPr>
                    </a:p>
                  </a:txBody>
                  <a:tcPr marL="57150" marR="57150" marT="91425" marB="91425" anchor="ctr">
                    <a:lnL w="19050" cap="flat" cmpd="sng">
                      <a:solidFill>
                        <a:srgbClr val="04A804"/>
                      </a:solidFill>
                      <a:prstDash val="solid"/>
                      <a:round/>
                      <a:headEnd type="none" w="sm" len="sm"/>
                      <a:tailEnd type="none" w="sm" len="sm"/>
                    </a:lnL>
                    <a:lnR w="19050" cap="flat" cmpd="sng">
                      <a:solidFill>
                        <a:srgbClr val="04A804"/>
                      </a:solidFill>
                      <a:prstDash val="solid"/>
                      <a:round/>
                      <a:headEnd type="none" w="sm" len="sm"/>
                      <a:tailEnd type="none" w="sm" len="sm"/>
                    </a:lnR>
                    <a:lnT w="19050" cap="flat" cmpd="sng">
                      <a:solidFill>
                        <a:srgbClr val="04A804"/>
                      </a:solidFill>
                      <a:prstDash val="solid"/>
                      <a:round/>
                      <a:headEnd type="none" w="sm" len="sm"/>
                      <a:tailEnd type="none" w="sm" len="sm"/>
                    </a:lnT>
                    <a:lnB w="19050" cap="flat" cmpd="sng">
                      <a:solidFill>
                        <a:srgbClr val="04A804"/>
                      </a:solidFill>
                      <a:prstDash val="solid"/>
                      <a:round/>
                      <a:headEnd type="none" w="sm" len="sm"/>
                      <a:tailEnd type="none" w="sm" len="sm"/>
                    </a:lnB>
                  </a:tcPr>
                </a:tc>
                <a:extLst>
                  <a:ext uri="{0D108BD9-81ED-4DB2-BD59-A6C34878D82A}">
                    <a16:rowId xmlns:a16="http://schemas.microsoft.com/office/drawing/2014/main" val="10004"/>
                  </a:ext>
                </a:extLst>
              </a:tr>
            </a:tbl>
          </a:graphicData>
        </a:graphic>
      </p:graphicFrame>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339"/>
        <p:cNvGrpSpPr/>
        <p:nvPr/>
      </p:nvGrpSpPr>
      <p:grpSpPr>
        <a:xfrm>
          <a:off x="0" y="0"/>
          <a:ext cx="0" cy="0"/>
          <a:chOff x="0" y="0"/>
          <a:chExt cx="0" cy="0"/>
        </a:xfrm>
      </p:grpSpPr>
      <p:sp>
        <p:nvSpPr>
          <p:cNvPr id="340" name="Google Shape;340;gbf1d83ae03_0_519"/>
          <p:cNvSpPr txBox="1"/>
          <p:nvPr/>
        </p:nvSpPr>
        <p:spPr>
          <a:xfrm>
            <a:off x="1109663" y="257418"/>
            <a:ext cx="7577100" cy="908100"/>
          </a:xfrm>
          <a:prstGeom prst="rect">
            <a:avLst/>
          </a:prstGeom>
          <a:noFill/>
          <a:ln>
            <a:noFill/>
          </a:ln>
        </p:spPr>
        <p:txBody>
          <a:bodyPr spcFirstLastPara="1" wrap="square" lIns="91425" tIns="45700" rIns="91425" bIns="45700" anchor="t" anchorCtr="0">
            <a:normAutofit/>
          </a:bodyPr>
          <a:lstStyle/>
          <a:p>
            <a:pPr marL="0" marR="0" lvl="0" indent="0" algn="ctr" rtl="0">
              <a:lnSpc>
                <a:spcPct val="100000"/>
              </a:lnSpc>
              <a:spcBef>
                <a:spcPts val="0"/>
              </a:spcBef>
              <a:spcAft>
                <a:spcPts val="0"/>
              </a:spcAft>
              <a:buClr>
                <a:schemeClr val="lt1"/>
              </a:buClr>
              <a:buSzPts val="4000"/>
              <a:buFont typeface="Arial"/>
              <a:buNone/>
            </a:pPr>
            <a:r>
              <a:rPr lang="en-GB" sz="4000" b="1" i="0" u="none" strike="noStrike" cap="none" dirty="0">
                <a:solidFill>
                  <a:schemeClr val="lt1"/>
                </a:solidFill>
                <a:latin typeface="Arial"/>
                <a:ea typeface="Arial"/>
                <a:cs typeface="Arial"/>
                <a:sym typeface="Arial"/>
              </a:rPr>
              <a:t>Assessing evidence</a:t>
            </a:r>
            <a:endParaRPr sz="1400" b="0" i="0" u="none" strike="noStrike" cap="none" dirty="0">
              <a:solidFill>
                <a:srgbClr val="000000"/>
              </a:solidFill>
              <a:latin typeface="Arial"/>
              <a:ea typeface="Arial"/>
              <a:cs typeface="Arial"/>
              <a:sym typeface="Arial"/>
            </a:endParaRPr>
          </a:p>
        </p:txBody>
      </p:sp>
      <p:sp>
        <p:nvSpPr>
          <p:cNvPr id="341" name="Google Shape;341;gbf1d83ae03_0_519"/>
          <p:cNvSpPr txBox="1"/>
          <p:nvPr/>
        </p:nvSpPr>
        <p:spPr>
          <a:xfrm>
            <a:off x="287524" y="1421160"/>
            <a:ext cx="8568900" cy="24321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400"/>
              <a:buFont typeface="Arial"/>
              <a:buNone/>
            </a:pPr>
            <a:r>
              <a:rPr lang="en-GB" sz="2400" b="1" i="0" u="none" strike="noStrike" cap="none" dirty="0">
                <a:solidFill>
                  <a:schemeClr val="dk1"/>
                </a:solidFill>
                <a:latin typeface="Arial"/>
                <a:ea typeface="Arial"/>
                <a:cs typeface="Arial"/>
                <a:sym typeface="Arial"/>
              </a:rPr>
              <a:t>Characteristics of a successful response:</a:t>
            </a:r>
            <a:endParaRPr sz="1400" b="0" i="0" u="none" strike="noStrike" cap="none" dirty="0">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2400"/>
              <a:buFont typeface="Arial"/>
              <a:buNone/>
            </a:pPr>
            <a:endParaRPr sz="2400" b="1" i="0" u="none" strike="noStrike" cap="none" dirty="0">
              <a:solidFill>
                <a:srgbClr val="FF0000"/>
              </a:solidFill>
              <a:latin typeface="Calibri"/>
              <a:ea typeface="Calibri"/>
              <a:cs typeface="Calibri"/>
              <a:sym typeface="Calibri"/>
            </a:endParaRPr>
          </a:p>
          <a:p>
            <a:pPr marL="0" marR="0" lvl="0" indent="0" algn="ctr" rtl="0">
              <a:lnSpc>
                <a:spcPct val="100000"/>
              </a:lnSpc>
              <a:spcBef>
                <a:spcPts val="0"/>
              </a:spcBef>
              <a:spcAft>
                <a:spcPts val="0"/>
              </a:spcAft>
              <a:buClr>
                <a:srgbClr val="000000"/>
              </a:buClr>
              <a:buSzPts val="2400"/>
              <a:buFont typeface="Arial"/>
              <a:buNone/>
            </a:pPr>
            <a:endParaRPr sz="24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2000"/>
              <a:buFont typeface="Arial"/>
              <a:buNone/>
            </a:pPr>
            <a:endParaRPr sz="20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2000"/>
              <a:buFont typeface="Arial"/>
              <a:buNone/>
            </a:pPr>
            <a:endParaRPr sz="20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2000"/>
              <a:buFont typeface="Arial"/>
              <a:buNone/>
            </a:pPr>
            <a:endParaRPr sz="20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2000"/>
              <a:buFont typeface="Arial"/>
              <a:buNone/>
            </a:pPr>
            <a:endParaRPr sz="2000" b="0" i="0" u="none" strike="noStrike" cap="none" dirty="0">
              <a:solidFill>
                <a:schemeClr val="dk1"/>
              </a:solidFill>
              <a:latin typeface="Calibri"/>
              <a:ea typeface="Calibri"/>
              <a:cs typeface="Calibri"/>
              <a:sym typeface="Calibri"/>
            </a:endParaRPr>
          </a:p>
        </p:txBody>
      </p:sp>
      <p:pic>
        <p:nvPicPr>
          <p:cNvPr id="342" name="Google Shape;342;gbf1d83ae03_0_519"/>
          <p:cNvPicPr preferRelativeResize="0"/>
          <p:nvPr/>
        </p:nvPicPr>
        <p:blipFill>
          <a:blip r:embed="rId3">
            <a:alphaModFix/>
          </a:blip>
          <a:stretch>
            <a:fillRect/>
          </a:stretch>
        </p:blipFill>
        <p:spPr>
          <a:xfrm>
            <a:off x="102400" y="1967922"/>
            <a:ext cx="819150" cy="952500"/>
          </a:xfrm>
          <a:prstGeom prst="rect">
            <a:avLst/>
          </a:prstGeom>
          <a:noFill/>
          <a:ln w="9525" cap="flat" cmpd="sng">
            <a:solidFill>
              <a:schemeClr val="lt1"/>
            </a:solidFill>
            <a:prstDash val="solid"/>
            <a:round/>
            <a:headEnd type="none" w="sm" len="sm"/>
            <a:tailEnd type="none" w="sm" len="sm"/>
          </a:ln>
        </p:spPr>
      </p:pic>
      <p:pic>
        <p:nvPicPr>
          <p:cNvPr id="343" name="Google Shape;343;gbf1d83ae03_0_519"/>
          <p:cNvPicPr preferRelativeResize="0"/>
          <p:nvPr/>
        </p:nvPicPr>
        <p:blipFill>
          <a:blip r:embed="rId4">
            <a:alphaModFix/>
          </a:blip>
          <a:stretch>
            <a:fillRect/>
          </a:stretch>
        </p:blipFill>
        <p:spPr>
          <a:xfrm>
            <a:off x="172025" y="3767885"/>
            <a:ext cx="819150" cy="952500"/>
          </a:xfrm>
          <a:prstGeom prst="rect">
            <a:avLst/>
          </a:prstGeom>
          <a:noFill/>
          <a:ln>
            <a:noFill/>
          </a:ln>
        </p:spPr>
      </p:pic>
      <p:pic>
        <p:nvPicPr>
          <p:cNvPr id="344" name="Google Shape;344;gbf1d83ae03_0_519"/>
          <p:cNvPicPr preferRelativeResize="0"/>
          <p:nvPr/>
        </p:nvPicPr>
        <p:blipFill>
          <a:blip r:embed="rId5">
            <a:alphaModFix/>
          </a:blip>
          <a:stretch>
            <a:fillRect/>
          </a:stretch>
        </p:blipFill>
        <p:spPr>
          <a:xfrm>
            <a:off x="172028" y="5306223"/>
            <a:ext cx="819150" cy="952536"/>
          </a:xfrm>
          <a:prstGeom prst="rect">
            <a:avLst/>
          </a:prstGeom>
          <a:noFill/>
          <a:ln>
            <a:noFill/>
          </a:ln>
        </p:spPr>
      </p:pic>
      <p:sp>
        <p:nvSpPr>
          <p:cNvPr id="2" name="TextBox 1">
            <a:extLst>
              <a:ext uri="{FF2B5EF4-FFF2-40B4-BE49-F238E27FC236}">
                <a16:creationId xmlns:a16="http://schemas.microsoft.com/office/drawing/2014/main" id="{C8B3FAD3-F4AC-4CCF-858A-AD7BA0593C2F}"/>
              </a:ext>
            </a:extLst>
          </p:cNvPr>
          <p:cNvSpPr txBox="1"/>
          <p:nvPr/>
        </p:nvSpPr>
        <p:spPr>
          <a:xfrm>
            <a:off x="1135250" y="1860609"/>
            <a:ext cx="7721174" cy="1600438"/>
          </a:xfrm>
          <a:prstGeom prst="rect">
            <a:avLst/>
          </a:prstGeom>
          <a:noFill/>
        </p:spPr>
        <p:txBody>
          <a:bodyPr wrap="square" rtlCol="0">
            <a:spAutoFit/>
          </a:bodyPr>
          <a:lstStyle/>
          <a:p>
            <a:r>
              <a:rPr lang="en-GB" b="1" dirty="0"/>
              <a:t>Part b)</a:t>
            </a:r>
          </a:p>
          <a:p>
            <a:r>
              <a:rPr lang="en-GB" b="1" i="1" dirty="0">
                <a:solidFill>
                  <a:srgbClr val="FF0000"/>
                </a:solidFill>
              </a:rPr>
              <a:t>Analyse and Evaluate whether the jury is representative in England and Wales.</a:t>
            </a:r>
          </a:p>
          <a:p>
            <a:r>
              <a:rPr lang="en-GB" dirty="0">
                <a:solidFill>
                  <a:schemeClr val="tx1"/>
                </a:solidFill>
              </a:rPr>
              <a:t>The part b) question is testing </a:t>
            </a:r>
            <a:r>
              <a:rPr lang="en-GB" b="1" dirty="0">
                <a:solidFill>
                  <a:srgbClr val="00B050"/>
                </a:solidFill>
              </a:rPr>
              <a:t>AO3 – Analysis and Evaluation</a:t>
            </a:r>
            <a:r>
              <a:rPr lang="en-GB" dirty="0">
                <a:solidFill>
                  <a:schemeClr val="tx1"/>
                </a:solidFill>
              </a:rPr>
              <a:t> and is worth </a:t>
            </a:r>
            <a:r>
              <a:rPr lang="en-GB" b="1" dirty="0">
                <a:solidFill>
                  <a:srgbClr val="00B050"/>
                </a:solidFill>
              </a:rPr>
              <a:t>24 marks</a:t>
            </a:r>
            <a:r>
              <a:rPr lang="en-GB" dirty="0">
                <a:solidFill>
                  <a:schemeClr val="tx1"/>
                </a:solidFill>
              </a:rPr>
              <a:t>.  There is a requirement here to produce a balanced, coherent argument which may include critique, ideas for reform and crucially all supported with legal authority, </a:t>
            </a:r>
            <a:r>
              <a:rPr lang="en-GB" i="1" dirty="0">
                <a:solidFill>
                  <a:schemeClr val="tx1"/>
                </a:solidFill>
              </a:rPr>
              <a:t>so in this question candidate’s should discuss legal reasons when the jury IS representative and legal reasons why the jury is NOT representative.</a:t>
            </a:r>
            <a:endParaRPr lang="en-GB" dirty="0">
              <a:solidFill>
                <a:schemeClr val="tx1"/>
              </a:solidFill>
            </a:endParaRPr>
          </a:p>
        </p:txBody>
      </p:sp>
      <p:sp>
        <p:nvSpPr>
          <p:cNvPr id="3" name="TextBox 2">
            <a:extLst>
              <a:ext uri="{FF2B5EF4-FFF2-40B4-BE49-F238E27FC236}">
                <a16:creationId xmlns:a16="http://schemas.microsoft.com/office/drawing/2014/main" id="{230EA791-7F97-4105-9138-7A32240BFB4C}"/>
              </a:ext>
            </a:extLst>
          </p:cNvPr>
          <p:cNvSpPr txBox="1"/>
          <p:nvPr/>
        </p:nvSpPr>
        <p:spPr>
          <a:xfrm>
            <a:off x="1135250" y="3739608"/>
            <a:ext cx="7427129" cy="1384995"/>
          </a:xfrm>
          <a:prstGeom prst="rect">
            <a:avLst/>
          </a:prstGeom>
          <a:noFill/>
        </p:spPr>
        <p:txBody>
          <a:bodyPr wrap="square" rtlCol="0">
            <a:spAutoFit/>
          </a:bodyPr>
          <a:lstStyle/>
          <a:p>
            <a:r>
              <a:rPr lang="en-GB" b="1" dirty="0"/>
              <a:t>Using the words in the question</a:t>
            </a:r>
          </a:p>
          <a:p>
            <a:r>
              <a:rPr lang="en-US" b="1" i="1" dirty="0">
                <a:solidFill>
                  <a:srgbClr val="FF0000"/>
                </a:solidFill>
              </a:rPr>
              <a:t>Analyse and Evaluate whether the jury is representative in England and Wales.</a:t>
            </a:r>
          </a:p>
          <a:p>
            <a:r>
              <a:rPr lang="en-GB" dirty="0">
                <a:solidFill>
                  <a:schemeClr val="tx1"/>
                </a:solidFill>
              </a:rPr>
              <a:t>For part b) candidates should link back to the question whenever they can to show that they are answering the question set and not the question they wanted to be there, </a:t>
            </a:r>
            <a:r>
              <a:rPr lang="en-GB" i="1" dirty="0">
                <a:solidFill>
                  <a:schemeClr val="tx1"/>
                </a:solidFill>
              </a:rPr>
              <a:t>so for this question candidates should refer back to representativeness, not reliability or advantages and disadvantages.</a:t>
            </a:r>
            <a:endParaRPr lang="en-GB" dirty="0">
              <a:solidFill>
                <a:schemeClr val="tx1"/>
              </a:solidFill>
            </a:endParaRPr>
          </a:p>
        </p:txBody>
      </p:sp>
      <p:sp>
        <p:nvSpPr>
          <p:cNvPr id="4" name="TextBox 3">
            <a:extLst>
              <a:ext uri="{FF2B5EF4-FFF2-40B4-BE49-F238E27FC236}">
                <a16:creationId xmlns:a16="http://schemas.microsoft.com/office/drawing/2014/main" id="{CF0A97C2-B929-4598-A377-CDC35F5CEE0F}"/>
              </a:ext>
            </a:extLst>
          </p:cNvPr>
          <p:cNvSpPr txBox="1"/>
          <p:nvPr/>
        </p:nvSpPr>
        <p:spPr>
          <a:xfrm>
            <a:off x="1184961" y="5365099"/>
            <a:ext cx="7501802" cy="1384995"/>
          </a:xfrm>
          <a:prstGeom prst="rect">
            <a:avLst/>
          </a:prstGeom>
          <a:noFill/>
        </p:spPr>
        <p:txBody>
          <a:bodyPr wrap="square" rtlCol="0">
            <a:spAutoFit/>
          </a:bodyPr>
          <a:lstStyle/>
          <a:p>
            <a:r>
              <a:rPr lang="en-GB" b="1" dirty="0">
                <a:solidFill>
                  <a:schemeClr val="tx1"/>
                </a:solidFill>
              </a:rPr>
              <a:t>Knowledge supports understanding</a:t>
            </a:r>
          </a:p>
          <a:p>
            <a:r>
              <a:rPr lang="en-GB" b="1" dirty="0">
                <a:solidFill>
                  <a:srgbClr val="FF0000"/>
                </a:solidFill>
              </a:rPr>
              <a:t>P=Point </a:t>
            </a:r>
            <a:r>
              <a:rPr lang="en-GB" b="1" dirty="0">
                <a:solidFill>
                  <a:srgbClr val="0070C0"/>
                </a:solidFill>
              </a:rPr>
              <a:t>E</a:t>
            </a:r>
            <a:r>
              <a:rPr lang="en-GB" b="1" dirty="0">
                <a:solidFill>
                  <a:srgbClr val="FF0000"/>
                </a:solidFill>
              </a:rPr>
              <a:t>=Evidence </a:t>
            </a:r>
            <a:r>
              <a:rPr lang="en-GB" b="1" dirty="0">
                <a:solidFill>
                  <a:srgbClr val="00B050"/>
                </a:solidFill>
              </a:rPr>
              <a:t>A</a:t>
            </a:r>
            <a:r>
              <a:rPr lang="en-GB" b="1" dirty="0">
                <a:solidFill>
                  <a:srgbClr val="FF0000"/>
                </a:solidFill>
              </a:rPr>
              <a:t> = Analyse</a:t>
            </a:r>
          </a:p>
          <a:p>
            <a:r>
              <a:rPr lang="en-GB" dirty="0">
                <a:solidFill>
                  <a:schemeClr val="tx1"/>
                </a:solidFill>
              </a:rPr>
              <a:t>An element of explanation is needed before the candidate can evaluate the idea, so candidates should make sure they make the point and explain the relevant point.  Candidates should use connecting words such as </a:t>
            </a:r>
            <a:r>
              <a:rPr lang="en-GB" i="1" dirty="0">
                <a:solidFill>
                  <a:schemeClr val="tx1"/>
                </a:solidFill>
              </a:rPr>
              <a:t>however, although, on the other hand, but </a:t>
            </a:r>
            <a:r>
              <a:rPr lang="en-GB" dirty="0">
                <a:solidFill>
                  <a:schemeClr val="tx1"/>
                </a:solidFill>
              </a:rPr>
              <a:t>to show a balanced argument.</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351"/>
        <p:cNvGrpSpPr/>
        <p:nvPr/>
      </p:nvGrpSpPr>
      <p:grpSpPr>
        <a:xfrm>
          <a:off x="0" y="0"/>
          <a:ext cx="0" cy="0"/>
          <a:chOff x="0" y="0"/>
          <a:chExt cx="0" cy="0"/>
        </a:xfrm>
      </p:grpSpPr>
      <p:sp>
        <p:nvSpPr>
          <p:cNvPr id="352" name="Google Shape;352;gbf1d83ae03_0_650"/>
          <p:cNvSpPr txBox="1"/>
          <p:nvPr/>
        </p:nvSpPr>
        <p:spPr>
          <a:xfrm>
            <a:off x="1109663" y="257418"/>
            <a:ext cx="7577100" cy="908100"/>
          </a:xfrm>
          <a:prstGeom prst="rect">
            <a:avLst/>
          </a:prstGeom>
          <a:noFill/>
          <a:ln>
            <a:noFill/>
          </a:ln>
        </p:spPr>
        <p:txBody>
          <a:bodyPr spcFirstLastPara="1" wrap="square" lIns="91425" tIns="45700" rIns="91425" bIns="45700" anchor="t" anchorCtr="0">
            <a:normAutofit/>
          </a:bodyPr>
          <a:lstStyle/>
          <a:p>
            <a:pPr marL="0" marR="0" lvl="0" indent="0" algn="ctr" rtl="0">
              <a:lnSpc>
                <a:spcPct val="100000"/>
              </a:lnSpc>
              <a:spcBef>
                <a:spcPts val="0"/>
              </a:spcBef>
              <a:spcAft>
                <a:spcPts val="0"/>
              </a:spcAft>
              <a:buClr>
                <a:schemeClr val="lt1"/>
              </a:buClr>
              <a:buSzPts val="4000"/>
              <a:buFont typeface="Arial"/>
              <a:buNone/>
            </a:pPr>
            <a:r>
              <a:rPr lang="en-GB" sz="4000" b="1" i="0" u="none" strike="noStrike" cap="none" dirty="0">
                <a:solidFill>
                  <a:schemeClr val="lt1"/>
                </a:solidFill>
                <a:latin typeface="Arial"/>
                <a:ea typeface="Arial"/>
                <a:cs typeface="Arial"/>
                <a:sym typeface="Arial"/>
              </a:rPr>
              <a:t>Assessing evidence</a:t>
            </a:r>
            <a:endParaRPr sz="1400" b="0" i="0" u="none" strike="noStrike" cap="none" dirty="0">
              <a:solidFill>
                <a:srgbClr val="000000"/>
              </a:solidFill>
              <a:latin typeface="Arial"/>
              <a:ea typeface="Arial"/>
              <a:cs typeface="Arial"/>
              <a:sym typeface="Arial"/>
            </a:endParaRPr>
          </a:p>
        </p:txBody>
      </p:sp>
      <p:sp>
        <p:nvSpPr>
          <p:cNvPr id="353" name="Google Shape;353;gbf1d83ae03_0_650"/>
          <p:cNvSpPr txBox="1"/>
          <p:nvPr/>
        </p:nvSpPr>
        <p:spPr>
          <a:xfrm>
            <a:off x="287524" y="1421160"/>
            <a:ext cx="8568900" cy="3416279"/>
          </a:xfrm>
          <a:prstGeom prst="rect">
            <a:avLst/>
          </a:prstGeom>
          <a:noFill/>
          <a:ln>
            <a:noFill/>
          </a:ln>
        </p:spPr>
        <p:txBody>
          <a:bodyPr spcFirstLastPara="1" wrap="square" lIns="91425" tIns="45700" rIns="91425" bIns="45700" anchor="t" anchorCtr="0">
            <a:spAutoFit/>
          </a:bodyPr>
          <a:lstStyle/>
          <a:p>
            <a:pPr marL="0" lvl="0" indent="0" algn="l" rtl="0">
              <a:spcBef>
                <a:spcPts val="0"/>
              </a:spcBef>
              <a:spcAft>
                <a:spcPts val="0"/>
              </a:spcAft>
              <a:buClr>
                <a:schemeClr val="dk1"/>
              </a:buClr>
              <a:buSzPts val="2400"/>
              <a:buFont typeface="Arial"/>
              <a:buNone/>
            </a:pPr>
            <a:r>
              <a:rPr lang="en-GB" sz="2400" b="1" dirty="0">
                <a:solidFill>
                  <a:schemeClr val="dk1"/>
                </a:solidFill>
              </a:rPr>
              <a:t>Sample responses:</a:t>
            </a:r>
            <a:endParaRPr dirty="0">
              <a:solidFill>
                <a:schemeClr val="dk1"/>
              </a:solidFill>
            </a:endParaRPr>
          </a:p>
          <a:p>
            <a:pPr marL="0" marR="0" lvl="0" indent="0" algn="l" rtl="0">
              <a:lnSpc>
                <a:spcPct val="100000"/>
              </a:lnSpc>
              <a:spcBef>
                <a:spcPts val="0"/>
              </a:spcBef>
              <a:spcAft>
                <a:spcPts val="0"/>
              </a:spcAft>
              <a:buClr>
                <a:srgbClr val="000000"/>
              </a:buClr>
              <a:buSzPts val="2400"/>
              <a:buFont typeface="Arial"/>
              <a:buNone/>
            </a:pPr>
            <a:endParaRPr sz="2400" dirty="0">
              <a:solidFill>
                <a:schemeClr val="dk1"/>
              </a:solidFill>
            </a:endParaRPr>
          </a:p>
          <a:p>
            <a:pPr marL="0" marR="0" lvl="0" indent="0" algn="l" rtl="0">
              <a:lnSpc>
                <a:spcPct val="100000"/>
              </a:lnSpc>
              <a:spcBef>
                <a:spcPts val="0"/>
              </a:spcBef>
              <a:spcAft>
                <a:spcPts val="0"/>
              </a:spcAft>
              <a:buClr>
                <a:srgbClr val="000000"/>
              </a:buClr>
              <a:buSzPts val="2400"/>
              <a:buFont typeface="Arial"/>
              <a:buNone/>
            </a:pPr>
            <a:endParaRPr sz="2400" dirty="0">
              <a:solidFill>
                <a:schemeClr val="dk1"/>
              </a:solidFill>
            </a:endParaRPr>
          </a:p>
          <a:p>
            <a:pPr marL="0" marR="0" lvl="0" indent="0" algn="l" rtl="0">
              <a:lnSpc>
                <a:spcPct val="100000"/>
              </a:lnSpc>
              <a:spcBef>
                <a:spcPts val="0"/>
              </a:spcBef>
              <a:spcAft>
                <a:spcPts val="0"/>
              </a:spcAft>
              <a:buClr>
                <a:srgbClr val="000000"/>
              </a:buClr>
              <a:buSzPts val="2400"/>
              <a:buFont typeface="Arial"/>
              <a:buNone/>
            </a:pPr>
            <a:r>
              <a:rPr lang="en-GB" sz="2400" dirty="0">
                <a:solidFill>
                  <a:schemeClr val="dk1"/>
                </a:solidFill>
              </a:rPr>
              <a:t>The next slide is an example response to </a:t>
            </a:r>
            <a:r>
              <a:rPr lang="en-GB" sz="2400" b="1" dirty="0">
                <a:solidFill>
                  <a:schemeClr val="dk1"/>
                </a:solidFill>
              </a:rPr>
              <a:t>Question 1</a:t>
            </a:r>
            <a:r>
              <a:rPr lang="en-GB" sz="2400" dirty="0">
                <a:solidFill>
                  <a:schemeClr val="dk1"/>
                </a:solidFill>
              </a:rPr>
              <a:t> from the </a:t>
            </a:r>
            <a:r>
              <a:rPr lang="en-GB" sz="2400" b="1" dirty="0">
                <a:solidFill>
                  <a:schemeClr val="dk1"/>
                </a:solidFill>
              </a:rPr>
              <a:t>2018 Unit 1</a:t>
            </a:r>
            <a:r>
              <a:rPr lang="en-GB" sz="2400" dirty="0">
                <a:solidFill>
                  <a:schemeClr val="dk1"/>
                </a:solidFill>
              </a:rPr>
              <a:t> exam paper followed by an explanation of the mark it achieved. </a:t>
            </a:r>
            <a:endParaRPr sz="2400" dirty="0">
              <a:solidFill>
                <a:schemeClr val="dk1"/>
              </a:solidFill>
            </a:endParaRPr>
          </a:p>
          <a:p>
            <a:pPr marL="0" marR="0" lvl="0" indent="0" algn="l" rtl="0">
              <a:lnSpc>
                <a:spcPct val="100000"/>
              </a:lnSpc>
              <a:spcBef>
                <a:spcPts val="0"/>
              </a:spcBef>
              <a:spcAft>
                <a:spcPts val="0"/>
              </a:spcAft>
              <a:buClr>
                <a:srgbClr val="000000"/>
              </a:buClr>
              <a:buSzPts val="2400"/>
              <a:buFont typeface="Arial"/>
              <a:buNone/>
            </a:pPr>
            <a:endParaRPr sz="2400" dirty="0">
              <a:solidFill>
                <a:schemeClr val="dk1"/>
              </a:solidFill>
            </a:endParaRPr>
          </a:p>
          <a:p>
            <a:pPr marL="0" marR="0" lvl="0" indent="0" algn="ctr" rtl="0">
              <a:lnSpc>
                <a:spcPct val="100000"/>
              </a:lnSpc>
              <a:spcBef>
                <a:spcPts val="0"/>
              </a:spcBef>
              <a:spcAft>
                <a:spcPts val="0"/>
              </a:spcAft>
              <a:buNone/>
            </a:pPr>
            <a:r>
              <a:rPr lang="en-GB" sz="2400" b="1" dirty="0">
                <a:solidFill>
                  <a:schemeClr val="dk1"/>
                </a:solidFill>
              </a:rPr>
              <a:t>Explain the main sources of delegated legislation [10]</a:t>
            </a:r>
            <a:endParaRPr sz="2400" b="1" dirty="0">
              <a:solidFill>
                <a:schemeClr val="dk1"/>
              </a:solidFill>
            </a:endParaRPr>
          </a:p>
          <a:p>
            <a:pPr marL="0" marR="0" lvl="0" indent="0" algn="l" rtl="0">
              <a:lnSpc>
                <a:spcPct val="100000"/>
              </a:lnSpc>
              <a:spcBef>
                <a:spcPts val="0"/>
              </a:spcBef>
              <a:spcAft>
                <a:spcPts val="0"/>
              </a:spcAft>
              <a:buClr>
                <a:srgbClr val="000000"/>
              </a:buClr>
              <a:buSzPts val="2400"/>
              <a:buFont typeface="Arial"/>
              <a:buNone/>
            </a:pPr>
            <a:endParaRPr sz="2400" dirty="0">
              <a:solidFill>
                <a:schemeClr val="dk1"/>
              </a:solidFill>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358"/>
        <p:cNvGrpSpPr/>
        <p:nvPr/>
      </p:nvGrpSpPr>
      <p:grpSpPr>
        <a:xfrm>
          <a:off x="0" y="0"/>
          <a:ext cx="0" cy="0"/>
          <a:chOff x="0" y="0"/>
          <a:chExt cx="0" cy="0"/>
        </a:xfrm>
      </p:grpSpPr>
      <p:sp>
        <p:nvSpPr>
          <p:cNvPr id="359" name="Google Shape;359;gbf1d83ae03_0_766"/>
          <p:cNvSpPr txBox="1"/>
          <p:nvPr/>
        </p:nvSpPr>
        <p:spPr>
          <a:xfrm>
            <a:off x="133350" y="1415825"/>
            <a:ext cx="5476500" cy="53565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sz="1600" dirty="0">
                <a:latin typeface="Pacifico"/>
                <a:ea typeface="Pacifico"/>
                <a:cs typeface="Pacifico"/>
                <a:sym typeface="Pacifico"/>
              </a:rPr>
              <a:t>Delegated Legislation is the separation of and passing down of Parliament’s law making powers.  The Queen and her Privy Council have the ability to make Orders in Council giving her the power to make and change laws at any given time.  This source is rarely used and is only ever necessary in times of emergency or crisis.</a:t>
            </a:r>
            <a:endParaRPr sz="1600" dirty="0">
              <a:latin typeface="Pacifico"/>
              <a:ea typeface="Pacifico"/>
              <a:cs typeface="Pacifico"/>
              <a:sym typeface="Pacifico"/>
            </a:endParaRPr>
          </a:p>
          <a:p>
            <a:pPr marL="0" lvl="0" indent="0" algn="l" rtl="0">
              <a:spcBef>
                <a:spcPts val="0"/>
              </a:spcBef>
              <a:spcAft>
                <a:spcPts val="0"/>
              </a:spcAft>
              <a:buNone/>
            </a:pPr>
            <a:endParaRPr sz="1600" dirty="0">
              <a:latin typeface="Pacifico"/>
              <a:ea typeface="Pacifico"/>
              <a:cs typeface="Pacifico"/>
              <a:sym typeface="Pacifico"/>
            </a:endParaRPr>
          </a:p>
          <a:p>
            <a:pPr marL="0" lvl="0" indent="0" algn="l" rtl="0">
              <a:spcBef>
                <a:spcPts val="0"/>
              </a:spcBef>
              <a:spcAft>
                <a:spcPts val="0"/>
              </a:spcAft>
              <a:buNone/>
            </a:pPr>
            <a:r>
              <a:rPr lang="en-GB" sz="1600" dirty="0">
                <a:latin typeface="Pacifico"/>
                <a:ea typeface="Pacifico"/>
                <a:cs typeface="Pacifico"/>
                <a:sym typeface="Pacifico"/>
              </a:rPr>
              <a:t>Delegated Legislation is made possible by the enabling Act, also known as the parent act which meant that Parliament was able to distribute law making powers with its own permission. </a:t>
            </a:r>
            <a:endParaRPr sz="1600" dirty="0">
              <a:latin typeface="Pacifico"/>
              <a:ea typeface="Pacifico"/>
              <a:cs typeface="Pacifico"/>
              <a:sym typeface="Pacifico"/>
            </a:endParaRPr>
          </a:p>
          <a:p>
            <a:pPr marL="0" lvl="0" indent="0" algn="l" rtl="0">
              <a:spcBef>
                <a:spcPts val="0"/>
              </a:spcBef>
              <a:spcAft>
                <a:spcPts val="0"/>
              </a:spcAft>
              <a:buNone/>
            </a:pPr>
            <a:endParaRPr sz="1600" dirty="0">
              <a:latin typeface="Pacifico"/>
              <a:ea typeface="Pacifico"/>
              <a:cs typeface="Pacifico"/>
              <a:sym typeface="Pacifico"/>
            </a:endParaRPr>
          </a:p>
          <a:p>
            <a:pPr marL="0" lvl="0" indent="0" algn="l" rtl="0">
              <a:spcBef>
                <a:spcPts val="0"/>
              </a:spcBef>
              <a:spcAft>
                <a:spcPts val="0"/>
              </a:spcAft>
              <a:buNone/>
            </a:pPr>
            <a:r>
              <a:rPr lang="en-GB" sz="1600" dirty="0">
                <a:latin typeface="Pacifico"/>
                <a:ea typeface="Pacifico"/>
                <a:cs typeface="Pacifico"/>
                <a:sym typeface="Pacifico"/>
              </a:rPr>
              <a:t>Bylaws are where local authorities have the power to make law necessary with their area of operation.  An example of this is the speed limits set in Cardiff City Centre will be passed and created by Cardiff City Council, much the same as the fines set for littering.  Devolution is the passing down of power for the operation of a national level.  The Welsh Assembly Act enabled the Welsh Government to independently create its own levels. An example of this is the regulations put in place to ensure road signs are in Welsh and English across the country.  These laws passed do require the approval of Parliament.  </a:t>
            </a:r>
            <a:endParaRPr sz="1600" dirty="0">
              <a:latin typeface="Pacifico"/>
              <a:ea typeface="Pacifico"/>
              <a:cs typeface="Pacifico"/>
              <a:sym typeface="Pacifico"/>
            </a:endParaRPr>
          </a:p>
        </p:txBody>
      </p:sp>
      <p:sp>
        <p:nvSpPr>
          <p:cNvPr id="360" name="Google Shape;360;gbf1d83ae03_0_766"/>
          <p:cNvSpPr txBox="1"/>
          <p:nvPr/>
        </p:nvSpPr>
        <p:spPr>
          <a:xfrm>
            <a:off x="5693000" y="2181550"/>
            <a:ext cx="3279300" cy="2986200"/>
          </a:xfrm>
          <a:prstGeom prst="rect">
            <a:avLst/>
          </a:prstGeom>
          <a:noFill/>
          <a:ln w="9525" cap="flat" cmpd="sng">
            <a:solidFill>
              <a:srgbClr val="0070C0"/>
            </a:solidFill>
            <a:prstDash val="solid"/>
            <a:round/>
            <a:headEnd type="none" w="sm" len="sm"/>
            <a:tailEnd type="none" w="sm" len="sm"/>
          </a:ln>
        </p:spPr>
        <p:txBody>
          <a:bodyPr spcFirstLastPara="1" wrap="square" lIns="91425" tIns="91425" rIns="91425" bIns="91425" anchor="t" anchorCtr="0">
            <a:spAutoFit/>
          </a:bodyPr>
          <a:lstStyle/>
          <a:p>
            <a:pPr marL="0" lvl="0" indent="0" algn="l" rtl="0">
              <a:spcBef>
                <a:spcPts val="0"/>
              </a:spcBef>
              <a:spcAft>
                <a:spcPts val="0"/>
              </a:spcAft>
              <a:buNone/>
            </a:pPr>
            <a:r>
              <a:rPr lang="en-GB" b="1" dirty="0">
                <a:solidFill>
                  <a:srgbClr val="FF0000"/>
                </a:solidFill>
              </a:rPr>
              <a:t>Feedback:</a:t>
            </a:r>
            <a:endParaRPr b="1" dirty="0">
              <a:solidFill>
                <a:srgbClr val="FF0000"/>
              </a:solidFill>
            </a:endParaRPr>
          </a:p>
          <a:p>
            <a:pPr marL="0" lvl="0" indent="0" algn="l" rtl="0">
              <a:spcBef>
                <a:spcPts val="0"/>
              </a:spcBef>
              <a:spcAft>
                <a:spcPts val="0"/>
              </a:spcAft>
              <a:buNone/>
            </a:pPr>
            <a:endParaRPr sz="1200" dirty="0"/>
          </a:p>
          <a:p>
            <a:pPr marL="0" lvl="0" indent="0" algn="l" rtl="0">
              <a:spcBef>
                <a:spcPts val="0"/>
              </a:spcBef>
              <a:spcAft>
                <a:spcPts val="0"/>
              </a:spcAft>
              <a:buNone/>
            </a:pPr>
            <a:r>
              <a:rPr lang="en-GB" sz="1200" dirty="0"/>
              <a:t>This answer would achieve 7 out of 10, which is the middle of Band 3.</a:t>
            </a:r>
            <a:endParaRPr sz="1200" dirty="0"/>
          </a:p>
          <a:p>
            <a:pPr marL="0" lvl="0" indent="0" algn="l" rtl="0">
              <a:spcBef>
                <a:spcPts val="0"/>
              </a:spcBef>
              <a:spcAft>
                <a:spcPts val="0"/>
              </a:spcAft>
              <a:buNone/>
            </a:pPr>
            <a:endParaRPr sz="1200" dirty="0"/>
          </a:p>
          <a:p>
            <a:pPr marL="0" lvl="0" indent="0" algn="l" rtl="0">
              <a:spcBef>
                <a:spcPts val="0"/>
              </a:spcBef>
              <a:spcAft>
                <a:spcPts val="0"/>
              </a:spcAft>
              <a:buNone/>
            </a:pPr>
            <a:r>
              <a:rPr lang="en-GB" sz="1200" dirty="0"/>
              <a:t>There is some consideration of two types of Delegated Legislation: by-laws and Orders in Council as well as some discussion of devolution.</a:t>
            </a:r>
            <a:endParaRPr sz="1200" dirty="0"/>
          </a:p>
          <a:p>
            <a:pPr marL="0" lvl="0" indent="0" algn="l" rtl="0">
              <a:spcBef>
                <a:spcPts val="0"/>
              </a:spcBef>
              <a:spcAft>
                <a:spcPts val="0"/>
              </a:spcAft>
              <a:buNone/>
            </a:pPr>
            <a:endParaRPr sz="1200" dirty="0"/>
          </a:p>
          <a:p>
            <a:pPr marL="0" lvl="0" indent="0" algn="l" rtl="0">
              <a:spcBef>
                <a:spcPts val="0"/>
              </a:spcBef>
              <a:spcAft>
                <a:spcPts val="0"/>
              </a:spcAft>
              <a:buNone/>
            </a:pPr>
            <a:r>
              <a:rPr lang="en-GB" sz="1200" dirty="0"/>
              <a:t>However, to get more marks, the candidate would need to consider Statutory Instruments as a form of delegated legislation and include more legal authority which could come in the form of examples, statistics, cases or Acts.</a:t>
            </a:r>
            <a:endParaRPr sz="1200"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364"/>
        <p:cNvGrpSpPr/>
        <p:nvPr/>
      </p:nvGrpSpPr>
      <p:grpSpPr>
        <a:xfrm>
          <a:off x="0" y="0"/>
          <a:ext cx="0" cy="0"/>
          <a:chOff x="0" y="0"/>
          <a:chExt cx="0" cy="0"/>
        </a:xfrm>
      </p:grpSpPr>
      <p:sp>
        <p:nvSpPr>
          <p:cNvPr id="365" name="Google Shape;365;gbf1d83ae03_0_772"/>
          <p:cNvSpPr txBox="1"/>
          <p:nvPr/>
        </p:nvSpPr>
        <p:spPr>
          <a:xfrm>
            <a:off x="1109663" y="257418"/>
            <a:ext cx="7577100" cy="908100"/>
          </a:xfrm>
          <a:prstGeom prst="rect">
            <a:avLst/>
          </a:prstGeom>
          <a:noFill/>
          <a:ln>
            <a:noFill/>
          </a:ln>
        </p:spPr>
        <p:txBody>
          <a:bodyPr spcFirstLastPara="1" wrap="square" lIns="91425" tIns="45700" rIns="91425" bIns="45700" anchor="t" anchorCtr="0">
            <a:normAutofit/>
          </a:bodyPr>
          <a:lstStyle/>
          <a:p>
            <a:pPr marL="0" marR="0" lvl="0" indent="0" algn="ctr" rtl="0">
              <a:lnSpc>
                <a:spcPct val="100000"/>
              </a:lnSpc>
              <a:spcBef>
                <a:spcPts val="0"/>
              </a:spcBef>
              <a:spcAft>
                <a:spcPts val="0"/>
              </a:spcAft>
              <a:buClr>
                <a:schemeClr val="lt1"/>
              </a:buClr>
              <a:buSzPts val="4000"/>
              <a:buFont typeface="Arial"/>
              <a:buNone/>
            </a:pPr>
            <a:r>
              <a:rPr lang="en-GB" sz="4000" b="1" i="0" u="none" strike="noStrike" cap="none" dirty="0">
                <a:solidFill>
                  <a:schemeClr val="lt1"/>
                </a:solidFill>
                <a:latin typeface="Arial"/>
                <a:ea typeface="Arial"/>
                <a:cs typeface="Arial"/>
                <a:sym typeface="Arial"/>
              </a:rPr>
              <a:t>Assessing evidence</a:t>
            </a:r>
            <a:endParaRPr sz="1400" b="0" i="0" u="none" strike="noStrike" cap="none" dirty="0">
              <a:solidFill>
                <a:srgbClr val="000000"/>
              </a:solidFill>
              <a:latin typeface="Arial"/>
              <a:ea typeface="Arial"/>
              <a:cs typeface="Arial"/>
              <a:sym typeface="Arial"/>
            </a:endParaRPr>
          </a:p>
        </p:txBody>
      </p:sp>
      <p:sp>
        <p:nvSpPr>
          <p:cNvPr id="366" name="Google Shape;366;gbf1d83ae03_0_772"/>
          <p:cNvSpPr txBox="1"/>
          <p:nvPr/>
        </p:nvSpPr>
        <p:spPr>
          <a:xfrm>
            <a:off x="77700" y="865900"/>
            <a:ext cx="8988600" cy="5386049"/>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400"/>
              <a:buFont typeface="Arial"/>
              <a:buNone/>
            </a:pPr>
            <a:endParaRPr sz="2400" b="1" dirty="0">
              <a:solidFill>
                <a:schemeClr val="dk1"/>
              </a:solidFill>
            </a:endParaRPr>
          </a:p>
          <a:p>
            <a:pPr marL="0" lvl="0" indent="0" algn="l" rtl="0">
              <a:spcBef>
                <a:spcPts val="0"/>
              </a:spcBef>
              <a:spcAft>
                <a:spcPts val="0"/>
              </a:spcAft>
              <a:buClr>
                <a:schemeClr val="dk1"/>
              </a:buClr>
              <a:buSzPts val="2400"/>
              <a:buFont typeface="Arial"/>
              <a:buNone/>
            </a:pPr>
            <a:r>
              <a:rPr lang="en-GB" sz="2400" b="1" dirty="0">
                <a:solidFill>
                  <a:schemeClr val="dk1"/>
                </a:solidFill>
              </a:rPr>
              <a:t>Sample responses:</a:t>
            </a:r>
            <a:endParaRPr sz="2400" b="1" dirty="0">
              <a:solidFill>
                <a:schemeClr val="dk1"/>
              </a:solidFill>
            </a:endParaRPr>
          </a:p>
          <a:p>
            <a:pPr marL="0" marR="0" lvl="0" indent="0" algn="l" rtl="0">
              <a:lnSpc>
                <a:spcPct val="100000"/>
              </a:lnSpc>
              <a:spcBef>
                <a:spcPts val="0"/>
              </a:spcBef>
              <a:spcAft>
                <a:spcPts val="0"/>
              </a:spcAft>
              <a:buClr>
                <a:srgbClr val="000000"/>
              </a:buClr>
              <a:buSzPts val="2400"/>
              <a:buFont typeface="Arial"/>
              <a:buNone/>
            </a:pPr>
            <a:r>
              <a:rPr lang="en-GB" sz="2100" dirty="0">
                <a:solidFill>
                  <a:schemeClr val="dk1"/>
                </a:solidFill>
              </a:rPr>
              <a:t>The next slide are extracts of responses to </a:t>
            </a:r>
            <a:r>
              <a:rPr lang="en-GB" sz="2100" b="1" dirty="0">
                <a:solidFill>
                  <a:schemeClr val="dk1"/>
                </a:solidFill>
              </a:rPr>
              <a:t>Question 4</a:t>
            </a:r>
            <a:r>
              <a:rPr lang="en-GB" sz="2100" dirty="0">
                <a:solidFill>
                  <a:schemeClr val="dk1"/>
                </a:solidFill>
              </a:rPr>
              <a:t> from the </a:t>
            </a:r>
            <a:r>
              <a:rPr lang="en-GB" sz="2100" b="1" dirty="0">
                <a:solidFill>
                  <a:schemeClr val="dk1"/>
                </a:solidFill>
              </a:rPr>
              <a:t>2018 Unit 1</a:t>
            </a:r>
            <a:r>
              <a:rPr lang="en-GB" sz="2100" dirty="0">
                <a:solidFill>
                  <a:schemeClr val="dk1"/>
                </a:solidFill>
              </a:rPr>
              <a:t> exam paper followed by an explanation of the mark it achieved. </a:t>
            </a:r>
            <a:endParaRPr sz="2100" dirty="0">
              <a:solidFill>
                <a:schemeClr val="dk1"/>
              </a:solidFill>
            </a:endParaRPr>
          </a:p>
          <a:p>
            <a:pPr marL="0" marR="0" lvl="0" indent="0" algn="l" rtl="0">
              <a:lnSpc>
                <a:spcPct val="100000"/>
              </a:lnSpc>
              <a:spcBef>
                <a:spcPts val="0"/>
              </a:spcBef>
              <a:spcAft>
                <a:spcPts val="0"/>
              </a:spcAft>
              <a:buNone/>
            </a:pPr>
            <a:endParaRPr sz="1300" dirty="0">
              <a:solidFill>
                <a:schemeClr val="dk1"/>
              </a:solidFill>
            </a:endParaRPr>
          </a:p>
          <a:p>
            <a:pPr marL="0" marR="0" lvl="0" indent="0" algn="l" rtl="0">
              <a:lnSpc>
                <a:spcPct val="100000"/>
              </a:lnSpc>
              <a:spcBef>
                <a:spcPts val="0"/>
              </a:spcBef>
              <a:spcAft>
                <a:spcPts val="0"/>
              </a:spcAft>
              <a:buNone/>
            </a:pPr>
            <a:r>
              <a:rPr lang="en-GB" sz="1100" dirty="0">
                <a:solidFill>
                  <a:schemeClr val="dk1"/>
                </a:solidFill>
              </a:rPr>
              <a:t>Following concerns raised in Parliament about the disruption to local inhabitants from outdoor events, Parliament passed the Prevention of Noise Pollution (Fictitious) Act 2016. Jon Jones, MP, commented during the passage of the Bill that a quiet and serene home environment was crucial to overall well-being and, for reasons such as this, outdoor noise should be controlled. </a:t>
            </a:r>
            <a:endParaRPr sz="1100" dirty="0">
              <a:solidFill>
                <a:schemeClr val="dk1"/>
              </a:solidFill>
            </a:endParaRPr>
          </a:p>
          <a:p>
            <a:pPr marL="0" marR="0" lvl="0" indent="0" algn="l" rtl="0">
              <a:lnSpc>
                <a:spcPct val="100000"/>
              </a:lnSpc>
              <a:spcBef>
                <a:spcPts val="0"/>
              </a:spcBef>
              <a:spcAft>
                <a:spcPts val="0"/>
              </a:spcAft>
              <a:buNone/>
            </a:pPr>
            <a:endParaRPr sz="1100" dirty="0">
              <a:solidFill>
                <a:schemeClr val="dk1"/>
              </a:solidFill>
            </a:endParaRPr>
          </a:p>
          <a:p>
            <a:pPr marL="0" marR="0" lvl="0" indent="0" algn="l" rtl="0">
              <a:lnSpc>
                <a:spcPct val="100000"/>
              </a:lnSpc>
              <a:spcBef>
                <a:spcPts val="0"/>
              </a:spcBef>
              <a:spcAft>
                <a:spcPts val="0"/>
              </a:spcAft>
              <a:buNone/>
            </a:pPr>
            <a:r>
              <a:rPr lang="en-GB" sz="1100" u="sng" dirty="0">
                <a:solidFill>
                  <a:schemeClr val="dk1"/>
                </a:solidFill>
              </a:rPr>
              <a:t>The Prevention of Noise Pollution (Fictitious) Act 2016.</a:t>
            </a:r>
            <a:endParaRPr sz="1100" u="sng" dirty="0">
              <a:solidFill>
                <a:schemeClr val="dk1"/>
              </a:solidFill>
            </a:endParaRPr>
          </a:p>
          <a:p>
            <a:pPr marL="0" marR="0" lvl="0" indent="0" algn="l" rtl="0">
              <a:lnSpc>
                <a:spcPct val="100000"/>
              </a:lnSpc>
              <a:spcBef>
                <a:spcPts val="0"/>
              </a:spcBef>
              <a:spcAft>
                <a:spcPts val="0"/>
              </a:spcAft>
              <a:buNone/>
            </a:pPr>
            <a:r>
              <a:rPr lang="en-GB" sz="1100" dirty="0">
                <a:solidFill>
                  <a:schemeClr val="dk1"/>
                </a:solidFill>
              </a:rPr>
              <a:t>Section 1 of the Act states: “This Act applies to a gathering on land in the open air in which a crowd of persons or more play amplified music during the night hours which by reason of its loudness and the time at which it is played is likely to cause serious distress to local inhabitants.” </a:t>
            </a:r>
            <a:endParaRPr sz="1100" dirty="0">
              <a:solidFill>
                <a:schemeClr val="dk1"/>
              </a:solidFill>
            </a:endParaRPr>
          </a:p>
          <a:p>
            <a:pPr marL="0" marR="0" lvl="0" indent="0" algn="l" rtl="0">
              <a:lnSpc>
                <a:spcPct val="100000"/>
              </a:lnSpc>
              <a:spcBef>
                <a:spcPts val="0"/>
              </a:spcBef>
              <a:spcAft>
                <a:spcPts val="0"/>
              </a:spcAft>
              <a:buNone/>
            </a:pPr>
            <a:endParaRPr sz="1100" dirty="0">
              <a:solidFill>
                <a:schemeClr val="dk1"/>
              </a:solidFill>
            </a:endParaRPr>
          </a:p>
          <a:p>
            <a:pPr marL="0" marR="0" lvl="0" indent="0" algn="l" rtl="0">
              <a:lnSpc>
                <a:spcPct val="100000"/>
              </a:lnSpc>
              <a:spcBef>
                <a:spcPts val="0"/>
              </a:spcBef>
              <a:spcAft>
                <a:spcPts val="0"/>
              </a:spcAft>
              <a:buNone/>
            </a:pPr>
            <a:r>
              <a:rPr lang="en-GB" sz="1100" dirty="0">
                <a:solidFill>
                  <a:schemeClr val="dk1"/>
                </a:solidFill>
              </a:rPr>
              <a:t>Section 2 defines a crowd as meaning “more than ten persons”. </a:t>
            </a:r>
            <a:endParaRPr sz="1100" dirty="0">
              <a:solidFill>
                <a:schemeClr val="dk1"/>
              </a:solidFill>
            </a:endParaRPr>
          </a:p>
          <a:p>
            <a:pPr marL="0" marR="0" lvl="0" indent="0" algn="l" rtl="0">
              <a:lnSpc>
                <a:spcPct val="100000"/>
              </a:lnSpc>
              <a:spcBef>
                <a:spcPts val="0"/>
              </a:spcBef>
              <a:spcAft>
                <a:spcPts val="0"/>
              </a:spcAft>
              <a:buNone/>
            </a:pPr>
            <a:endParaRPr sz="1100" dirty="0">
              <a:solidFill>
                <a:schemeClr val="dk1"/>
              </a:solidFill>
            </a:endParaRPr>
          </a:p>
          <a:p>
            <a:pPr marL="0" marR="0" lvl="0" indent="0" algn="l" rtl="0">
              <a:lnSpc>
                <a:spcPct val="100000"/>
              </a:lnSpc>
              <a:spcBef>
                <a:spcPts val="0"/>
              </a:spcBef>
              <a:spcAft>
                <a:spcPts val="0"/>
              </a:spcAft>
              <a:buNone/>
            </a:pPr>
            <a:r>
              <a:rPr lang="en-GB" sz="1100" dirty="0">
                <a:solidFill>
                  <a:schemeClr val="dk1"/>
                </a:solidFill>
              </a:rPr>
              <a:t>Section 3 defines ‘land in the open air’ as an outdoor space exposed to the air by nature of its design. </a:t>
            </a:r>
            <a:endParaRPr sz="1100" dirty="0">
              <a:solidFill>
                <a:schemeClr val="dk1"/>
              </a:solidFill>
            </a:endParaRPr>
          </a:p>
          <a:p>
            <a:pPr marL="0" marR="0" lvl="0" indent="0" algn="l" rtl="0">
              <a:lnSpc>
                <a:spcPct val="100000"/>
              </a:lnSpc>
              <a:spcBef>
                <a:spcPts val="0"/>
              </a:spcBef>
              <a:spcAft>
                <a:spcPts val="0"/>
              </a:spcAft>
              <a:buNone/>
            </a:pPr>
            <a:endParaRPr sz="1100" dirty="0">
              <a:solidFill>
                <a:schemeClr val="dk1"/>
              </a:solidFill>
            </a:endParaRPr>
          </a:p>
          <a:p>
            <a:pPr marL="0" marR="0" lvl="0" indent="0" algn="just" rtl="0">
              <a:lnSpc>
                <a:spcPct val="100000"/>
              </a:lnSpc>
              <a:spcBef>
                <a:spcPts val="0"/>
              </a:spcBef>
              <a:spcAft>
                <a:spcPts val="0"/>
              </a:spcAft>
              <a:buNone/>
            </a:pPr>
            <a:r>
              <a:rPr lang="en-GB" sz="1200" b="1" dirty="0">
                <a:solidFill>
                  <a:schemeClr val="dk1"/>
                </a:solidFill>
              </a:rPr>
              <a:t>Rhiannon is a solicitor and she holds a party in an open-sided gazebo in her garden. Nine people are invited but fifteen turn up. Rhiannon is using her MP3 player connected to speakers in the gazebo to play classical music for four hours from 8pm. At 1am a group of holiday makers who have parked their caravan in a lay-by close to Rhiannon’s house, complain that they are suffering severe mental and physical distress as a result of the music and noise. A Police Constable orders Rhiannon to shut down the party and she is arrested on the basis that she has committed an offence under section 1 of the Act. </a:t>
            </a:r>
            <a:endParaRPr sz="1200" b="1" dirty="0">
              <a:solidFill>
                <a:schemeClr val="dk1"/>
              </a:solidFill>
            </a:endParaRPr>
          </a:p>
          <a:p>
            <a:pPr marL="0" marR="0" lvl="0" indent="0" algn="just" rtl="0">
              <a:lnSpc>
                <a:spcPct val="100000"/>
              </a:lnSpc>
              <a:spcBef>
                <a:spcPts val="0"/>
              </a:spcBef>
              <a:spcAft>
                <a:spcPts val="0"/>
              </a:spcAft>
              <a:buNone/>
            </a:pPr>
            <a:endParaRPr sz="1200" b="1" dirty="0">
              <a:solidFill>
                <a:schemeClr val="dk1"/>
              </a:solidFill>
            </a:endParaRPr>
          </a:p>
          <a:p>
            <a:pPr marL="0" marR="0" lvl="0" indent="0" algn="just" rtl="0">
              <a:lnSpc>
                <a:spcPct val="100000"/>
              </a:lnSpc>
              <a:spcBef>
                <a:spcPts val="0"/>
              </a:spcBef>
              <a:spcAft>
                <a:spcPts val="0"/>
              </a:spcAft>
              <a:buNone/>
            </a:pPr>
            <a:r>
              <a:rPr lang="en-GB" sz="1200" b="1" dirty="0">
                <a:solidFill>
                  <a:schemeClr val="dk1"/>
                </a:solidFill>
              </a:rPr>
              <a:t>Using the rules of statutory interpretation, advise Rhiannon as to whether an offence has been committed in this situation. 		</a:t>
            </a:r>
            <a:r>
              <a:rPr lang="en-GB" sz="1300" b="1" dirty="0">
                <a:solidFill>
                  <a:schemeClr val="dk1"/>
                </a:solidFill>
              </a:rPr>
              <a:t>					      [28]</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371"/>
        <p:cNvGrpSpPr/>
        <p:nvPr/>
      </p:nvGrpSpPr>
      <p:grpSpPr>
        <a:xfrm>
          <a:off x="0" y="0"/>
          <a:ext cx="0" cy="0"/>
          <a:chOff x="0" y="0"/>
          <a:chExt cx="0" cy="0"/>
        </a:xfrm>
      </p:grpSpPr>
      <p:sp>
        <p:nvSpPr>
          <p:cNvPr id="372" name="Google Shape;372;gbf1d83ae03_0_778"/>
          <p:cNvSpPr txBox="1"/>
          <p:nvPr/>
        </p:nvSpPr>
        <p:spPr>
          <a:xfrm>
            <a:off x="133350" y="1433900"/>
            <a:ext cx="5476500" cy="21549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sz="1600" dirty="0">
                <a:solidFill>
                  <a:srgbClr val="FF0000"/>
                </a:solidFill>
                <a:latin typeface="Pacifico"/>
                <a:ea typeface="Pacifico"/>
                <a:cs typeface="Pacifico"/>
                <a:sym typeface="Pacifico"/>
              </a:rPr>
              <a:t>The Literal Rule ia where the judge will take a word or phrase as it literally means.</a:t>
            </a:r>
            <a:endParaRPr sz="1600" dirty="0">
              <a:solidFill>
                <a:srgbClr val="FF0000"/>
              </a:solidFill>
              <a:latin typeface="Pacifico"/>
              <a:ea typeface="Pacifico"/>
              <a:cs typeface="Pacifico"/>
              <a:sym typeface="Pacifico"/>
            </a:endParaRPr>
          </a:p>
          <a:p>
            <a:pPr marL="0" lvl="0" indent="0" algn="l" rtl="0">
              <a:spcBef>
                <a:spcPts val="0"/>
              </a:spcBef>
              <a:spcAft>
                <a:spcPts val="0"/>
              </a:spcAft>
              <a:buNone/>
            </a:pPr>
            <a:endParaRPr sz="1600" dirty="0">
              <a:latin typeface="Pacifico"/>
              <a:ea typeface="Pacifico"/>
              <a:cs typeface="Pacifico"/>
              <a:sym typeface="Pacifico"/>
            </a:endParaRPr>
          </a:p>
          <a:p>
            <a:pPr marL="0" lvl="0" indent="0" algn="l" rtl="0">
              <a:spcBef>
                <a:spcPts val="0"/>
              </a:spcBef>
              <a:spcAft>
                <a:spcPts val="0"/>
              </a:spcAft>
              <a:buNone/>
            </a:pPr>
            <a:r>
              <a:rPr lang="en-GB" sz="1600" dirty="0">
                <a:solidFill>
                  <a:srgbClr val="1F409B"/>
                </a:solidFill>
                <a:latin typeface="Pacifico"/>
                <a:ea typeface="Pacifico"/>
                <a:cs typeface="Pacifico"/>
                <a:sym typeface="Pacifico"/>
              </a:rPr>
              <a:t>Rhiannon would be found guilty of an offence under the literal rule, because although she invited nine, a group of fifteen people is a crowd, if the term crowd is taken literally, where there definition is more than ten people, she would be guilty due to that fact the party is holding fifteen people.</a:t>
            </a:r>
            <a:endParaRPr sz="1600" dirty="0">
              <a:solidFill>
                <a:srgbClr val="1F409B"/>
              </a:solidFill>
              <a:latin typeface="Pacifico"/>
              <a:ea typeface="Pacifico"/>
              <a:cs typeface="Pacifico"/>
              <a:sym typeface="Pacifico"/>
            </a:endParaRPr>
          </a:p>
        </p:txBody>
      </p:sp>
      <p:sp>
        <p:nvSpPr>
          <p:cNvPr id="373" name="Google Shape;373;gbf1d83ae03_0_778"/>
          <p:cNvSpPr txBox="1"/>
          <p:nvPr/>
        </p:nvSpPr>
        <p:spPr>
          <a:xfrm>
            <a:off x="5609850" y="2897650"/>
            <a:ext cx="3279300" cy="2616600"/>
          </a:xfrm>
          <a:prstGeom prst="rect">
            <a:avLst/>
          </a:prstGeom>
          <a:noFill/>
          <a:ln w="9525" cap="flat" cmpd="sng">
            <a:solidFill>
              <a:srgbClr val="0070C0"/>
            </a:solidFill>
            <a:prstDash val="solid"/>
            <a:round/>
            <a:headEnd type="none" w="sm" len="sm"/>
            <a:tailEnd type="none" w="sm" len="sm"/>
          </a:ln>
        </p:spPr>
        <p:txBody>
          <a:bodyPr spcFirstLastPara="1" wrap="square" lIns="91425" tIns="91425" rIns="91425" bIns="91425" anchor="t" anchorCtr="0">
            <a:spAutoFit/>
          </a:bodyPr>
          <a:lstStyle/>
          <a:p>
            <a:pPr marL="0" lvl="0" indent="0" algn="l" rtl="0">
              <a:spcBef>
                <a:spcPts val="0"/>
              </a:spcBef>
              <a:spcAft>
                <a:spcPts val="0"/>
              </a:spcAft>
              <a:buNone/>
            </a:pPr>
            <a:r>
              <a:rPr lang="en-GB" b="1" dirty="0">
                <a:solidFill>
                  <a:srgbClr val="FF0000"/>
                </a:solidFill>
              </a:rPr>
              <a:t>Feedback:</a:t>
            </a:r>
            <a:endParaRPr b="1" dirty="0">
              <a:solidFill>
                <a:srgbClr val="FF0000"/>
              </a:solidFill>
            </a:endParaRPr>
          </a:p>
          <a:p>
            <a:pPr marL="0" lvl="0" indent="0" algn="l" rtl="0">
              <a:spcBef>
                <a:spcPts val="0"/>
              </a:spcBef>
              <a:spcAft>
                <a:spcPts val="0"/>
              </a:spcAft>
              <a:buNone/>
            </a:pPr>
            <a:r>
              <a:rPr lang="en-GB" sz="1200" dirty="0">
                <a:solidFill>
                  <a:schemeClr val="dk1"/>
                </a:solidFill>
              </a:rPr>
              <a:t>In terms of </a:t>
            </a:r>
            <a:r>
              <a:rPr lang="en-GB" sz="1200" b="1" dirty="0">
                <a:solidFill>
                  <a:srgbClr val="FF0000"/>
                </a:solidFill>
              </a:rPr>
              <a:t>AO1</a:t>
            </a:r>
            <a:r>
              <a:rPr lang="en-GB" sz="1200" dirty="0">
                <a:solidFill>
                  <a:schemeClr val="dk1"/>
                </a:solidFill>
              </a:rPr>
              <a:t>, this answer is very brief - there are no supporting cases of where the literal rule was used and the definition is not very legal’.</a:t>
            </a:r>
            <a:endParaRPr sz="1200" dirty="0">
              <a:solidFill>
                <a:schemeClr val="dk1"/>
              </a:solidFill>
            </a:endParaRPr>
          </a:p>
          <a:p>
            <a:pPr marL="0" lvl="0" indent="0" algn="l" rtl="0">
              <a:spcBef>
                <a:spcPts val="0"/>
              </a:spcBef>
              <a:spcAft>
                <a:spcPts val="0"/>
              </a:spcAft>
              <a:buNone/>
            </a:pPr>
            <a:endParaRPr sz="1200" dirty="0">
              <a:solidFill>
                <a:schemeClr val="dk1"/>
              </a:solidFill>
            </a:endParaRPr>
          </a:p>
          <a:p>
            <a:pPr marL="0" lvl="0" indent="0" algn="l" rtl="0">
              <a:spcBef>
                <a:spcPts val="0"/>
              </a:spcBef>
              <a:spcAft>
                <a:spcPts val="0"/>
              </a:spcAft>
              <a:buNone/>
            </a:pPr>
            <a:r>
              <a:rPr lang="en-GB" sz="1200" dirty="0">
                <a:solidFill>
                  <a:schemeClr val="dk1"/>
                </a:solidFill>
              </a:rPr>
              <a:t>The application for </a:t>
            </a:r>
            <a:r>
              <a:rPr lang="en-GB" sz="1200" b="1" dirty="0">
                <a:solidFill>
                  <a:srgbClr val="1F409B"/>
                </a:solidFill>
              </a:rPr>
              <a:t>AO2 </a:t>
            </a:r>
            <a:r>
              <a:rPr lang="en-GB" sz="1200" dirty="0">
                <a:solidFill>
                  <a:schemeClr val="dk1"/>
                </a:solidFill>
              </a:rPr>
              <a:t> is also very brief.  Candidates are reminded that 24 marks are available for application and so for the literal rule, candidates should take sections from the statute and cite them - for example, as well as ‘crowd’, was she also playing ‘amplified music’?</a:t>
            </a:r>
            <a:endParaRPr sz="1200"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378"/>
        <p:cNvGrpSpPr/>
        <p:nvPr/>
      </p:nvGrpSpPr>
      <p:grpSpPr>
        <a:xfrm>
          <a:off x="0" y="0"/>
          <a:ext cx="0" cy="0"/>
          <a:chOff x="0" y="0"/>
          <a:chExt cx="0" cy="0"/>
        </a:xfrm>
      </p:grpSpPr>
      <p:sp>
        <p:nvSpPr>
          <p:cNvPr id="379" name="Google Shape;379;gbf1d83ae03_0_786"/>
          <p:cNvSpPr txBox="1"/>
          <p:nvPr/>
        </p:nvSpPr>
        <p:spPr>
          <a:xfrm>
            <a:off x="5676450" y="2212950"/>
            <a:ext cx="3279300" cy="2801400"/>
          </a:xfrm>
          <a:prstGeom prst="rect">
            <a:avLst/>
          </a:prstGeom>
          <a:noFill/>
          <a:ln w="9525" cap="flat" cmpd="sng">
            <a:solidFill>
              <a:srgbClr val="0070C0"/>
            </a:solidFill>
            <a:prstDash val="solid"/>
            <a:round/>
            <a:headEnd type="none" w="sm" len="sm"/>
            <a:tailEnd type="none" w="sm" len="sm"/>
          </a:ln>
        </p:spPr>
        <p:txBody>
          <a:bodyPr spcFirstLastPara="1" wrap="square" lIns="91425" tIns="91425" rIns="91425" bIns="91425" anchor="t" anchorCtr="0">
            <a:spAutoFit/>
          </a:bodyPr>
          <a:lstStyle/>
          <a:p>
            <a:pPr marL="0" lvl="0" indent="0" algn="l" rtl="0">
              <a:spcBef>
                <a:spcPts val="0"/>
              </a:spcBef>
              <a:spcAft>
                <a:spcPts val="0"/>
              </a:spcAft>
              <a:buNone/>
            </a:pPr>
            <a:r>
              <a:rPr lang="en-GB" b="1" dirty="0">
                <a:solidFill>
                  <a:srgbClr val="FF0000"/>
                </a:solidFill>
              </a:rPr>
              <a:t>Feedback:</a:t>
            </a:r>
            <a:endParaRPr b="1" dirty="0">
              <a:solidFill>
                <a:srgbClr val="FF0000"/>
              </a:solidFill>
            </a:endParaRPr>
          </a:p>
          <a:p>
            <a:pPr marL="0" lvl="0" indent="0" algn="l" rtl="0">
              <a:spcBef>
                <a:spcPts val="0"/>
              </a:spcBef>
              <a:spcAft>
                <a:spcPts val="0"/>
              </a:spcAft>
              <a:buNone/>
            </a:pPr>
            <a:r>
              <a:rPr lang="en-GB" sz="1200" dirty="0">
                <a:solidFill>
                  <a:schemeClr val="dk1"/>
                </a:solidFill>
              </a:rPr>
              <a:t>In terms of </a:t>
            </a:r>
            <a:r>
              <a:rPr lang="en-GB" sz="1200" b="1" dirty="0">
                <a:solidFill>
                  <a:srgbClr val="FF0000"/>
                </a:solidFill>
              </a:rPr>
              <a:t>AO1</a:t>
            </a:r>
            <a:r>
              <a:rPr lang="en-GB" sz="1200" dirty="0">
                <a:solidFill>
                  <a:schemeClr val="dk1"/>
                </a:solidFill>
              </a:rPr>
              <a:t>, this answer has a good definition of the literal rule, along with a supporting case.</a:t>
            </a:r>
            <a:endParaRPr sz="1200" dirty="0">
              <a:solidFill>
                <a:schemeClr val="dk1"/>
              </a:solidFill>
            </a:endParaRPr>
          </a:p>
          <a:p>
            <a:pPr marL="0" lvl="0" indent="0" algn="l" rtl="0">
              <a:spcBef>
                <a:spcPts val="0"/>
              </a:spcBef>
              <a:spcAft>
                <a:spcPts val="0"/>
              </a:spcAft>
              <a:buNone/>
            </a:pPr>
            <a:r>
              <a:rPr lang="en-GB" sz="1200" dirty="0">
                <a:solidFill>
                  <a:schemeClr val="dk1"/>
                </a:solidFill>
              </a:rPr>
              <a:t>.</a:t>
            </a:r>
            <a:endParaRPr sz="1200" dirty="0">
              <a:solidFill>
                <a:schemeClr val="dk1"/>
              </a:solidFill>
            </a:endParaRPr>
          </a:p>
          <a:p>
            <a:pPr marL="0" lvl="0" indent="0" algn="l" rtl="0">
              <a:spcBef>
                <a:spcPts val="0"/>
              </a:spcBef>
              <a:spcAft>
                <a:spcPts val="0"/>
              </a:spcAft>
              <a:buNone/>
            </a:pPr>
            <a:r>
              <a:rPr lang="en-GB" sz="1200" dirty="0">
                <a:solidFill>
                  <a:schemeClr val="dk1"/>
                </a:solidFill>
              </a:rPr>
              <a:t>The application for </a:t>
            </a:r>
            <a:r>
              <a:rPr lang="en-GB" sz="1200" b="1" dirty="0">
                <a:solidFill>
                  <a:srgbClr val="1F409B"/>
                </a:solidFill>
              </a:rPr>
              <a:t>AO2 </a:t>
            </a:r>
            <a:r>
              <a:rPr lang="en-GB" sz="1200" dirty="0">
                <a:solidFill>
                  <a:schemeClr val="dk1"/>
                </a:solidFill>
              </a:rPr>
              <a:t> is detailed and picks out lots of issues from the statute to support her application.  The candidate could benefit from citing some exact words from the statute and a little discussion around what is meant by ‘amplified music’ - for example, if she was only listening to her mp3 player and not through speakers, she may have been within the rules.</a:t>
            </a:r>
            <a:endParaRPr sz="1200" dirty="0"/>
          </a:p>
        </p:txBody>
      </p:sp>
      <p:sp>
        <p:nvSpPr>
          <p:cNvPr id="380" name="Google Shape;380;gbf1d83ae03_0_786"/>
          <p:cNvSpPr txBox="1"/>
          <p:nvPr/>
        </p:nvSpPr>
        <p:spPr>
          <a:xfrm>
            <a:off x="133350" y="1415825"/>
            <a:ext cx="5476500" cy="41250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sz="1600" dirty="0">
                <a:solidFill>
                  <a:srgbClr val="FF0000"/>
                </a:solidFill>
                <a:latin typeface="Pacifico"/>
                <a:ea typeface="Pacifico"/>
                <a:cs typeface="Pacifico"/>
                <a:sym typeface="Pacifico"/>
              </a:rPr>
              <a:t>Under the Literal Rule, Rhiannon would be guilty as the literal rule states words should be given their litera and ordinary </a:t>
            </a:r>
            <a:r>
              <a:rPr lang="en-GB" sz="1600" dirty="0">
                <a:solidFill>
                  <a:srgbClr val="FF0000"/>
                </a:solidFill>
                <a:latin typeface="Pacifico"/>
                <a:ea typeface="Pacifico"/>
                <a:cs typeface="Pacifico"/>
                <a:sym typeface="Pacifico"/>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2"/>
                  </a:ext>
                </a:extLst>
              </a:rPr>
              <a:t>meaning</a:t>
            </a:r>
            <a:r>
              <a:rPr lang="en-GB" sz="1600" dirty="0">
                <a:solidFill>
                  <a:srgbClr val="FF0000"/>
                </a:solidFill>
                <a:latin typeface="Pacifico"/>
                <a:ea typeface="Pacifico"/>
                <a:cs typeface="Pacifico"/>
                <a:sym typeface="Pacifico"/>
              </a:rPr>
              <a:t>.  </a:t>
            </a:r>
            <a:endParaRPr sz="1600" dirty="0">
              <a:solidFill>
                <a:srgbClr val="FF0000"/>
              </a:solidFill>
              <a:latin typeface="Pacifico"/>
              <a:ea typeface="Pacifico"/>
              <a:cs typeface="Pacifico"/>
              <a:sym typeface="Pacifico"/>
            </a:endParaRPr>
          </a:p>
          <a:p>
            <a:pPr marL="0" lvl="0" indent="0" algn="l" rtl="0">
              <a:spcBef>
                <a:spcPts val="0"/>
              </a:spcBef>
              <a:spcAft>
                <a:spcPts val="0"/>
              </a:spcAft>
              <a:buNone/>
            </a:pPr>
            <a:endParaRPr sz="1600" dirty="0">
              <a:latin typeface="Pacifico"/>
              <a:ea typeface="Pacifico"/>
              <a:cs typeface="Pacifico"/>
              <a:sym typeface="Pacifico"/>
            </a:endParaRPr>
          </a:p>
          <a:p>
            <a:pPr marL="0" lvl="0" indent="0" algn="l" rtl="0">
              <a:spcBef>
                <a:spcPts val="0"/>
              </a:spcBef>
              <a:spcAft>
                <a:spcPts val="0"/>
              </a:spcAft>
              <a:buNone/>
            </a:pPr>
            <a:r>
              <a:rPr lang="en-GB" sz="1600" dirty="0">
                <a:solidFill>
                  <a:srgbClr val="0070C0"/>
                </a:solidFill>
                <a:latin typeface="Pacifico"/>
                <a:ea typeface="Pacifico"/>
                <a:cs typeface="Pacifico"/>
                <a:sym typeface="Pacifico"/>
              </a:rPr>
              <a:t>Rhiannon is in an outdoor space as defined by section 3 of the Act.  Rhiannon is playing amplified music as she has connected her mp3 player to speakers.  She has a crowd of persons at her home - she was originally supposed to have 9 but ended up with 15 and therefore she is guilty under section 2 of the Act.  The music was being played 4 hours from 7pm until 11pm which is in the night hours.</a:t>
            </a:r>
            <a:endParaRPr sz="1600" dirty="0">
              <a:solidFill>
                <a:srgbClr val="0070C0"/>
              </a:solidFill>
              <a:latin typeface="Pacifico"/>
              <a:ea typeface="Pacifico"/>
              <a:cs typeface="Pacifico"/>
              <a:sym typeface="Pacifico"/>
            </a:endParaRPr>
          </a:p>
          <a:p>
            <a:pPr marL="0" lvl="0" indent="0" algn="l" rtl="0">
              <a:spcBef>
                <a:spcPts val="0"/>
              </a:spcBef>
              <a:spcAft>
                <a:spcPts val="0"/>
              </a:spcAft>
              <a:buNone/>
            </a:pPr>
            <a:endParaRPr sz="1600" dirty="0">
              <a:latin typeface="Pacifico"/>
              <a:ea typeface="Pacifico"/>
              <a:cs typeface="Pacifico"/>
              <a:sym typeface="Pacifico"/>
            </a:endParaRPr>
          </a:p>
          <a:p>
            <a:pPr marL="0" lvl="0" indent="0" algn="l" rtl="0">
              <a:spcBef>
                <a:spcPts val="0"/>
              </a:spcBef>
              <a:spcAft>
                <a:spcPts val="0"/>
              </a:spcAft>
              <a:buNone/>
            </a:pPr>
            <a:r>
              <a:rPr lang="en-GB" sz="1600" dirty="0">
                <a:solidFill>
                  <a:srgbClr val="FF0000"/>
                </a:solidFill>
                <a:latin typeface="Pacifico"/>
                <a:ea typeface="Pacifico"/>
                <a:cs typeface="Pacifico"/>
                <a:sym typeface="Pacifico"/>
              </a:rPr>
              <a:t>The literal rule upholds parliamentary sovereignty and is quick to make decisions as it uses its literal meaning, however the literal rule can cause absurd results as seen in the case of </a:t>
            </a:r>
            <a:r>
              <a:rPr lang="en-GB" sz="1600" u="sng" dirty="0">
                <a:solidFill>
                  <a:srgbClr val="FF0000"/>
                </a:solidFill>
                <a:latin typeface="Pacifico"/>
                <a:ea typeface="Pacifico"/>
                <a:cs typeface="Pacifico"/>
                <a:sym typeface="Pacifico"/>
              </a:rPr>
              <a:t>Fisher v Bell</a:t>
            </a:r>
            <a:r>
              <a:rPr lang="en-GB" sz="1600" dirty="0">
                <a:solidFill>
                  <a:srgbClr val="FF0000"/>
                </a:solidFill>
                <a:latin typeface="Pacifico"/>
                <a:ea typeface="Pacifico"/>
                <a:cs typeface="Pacifico"/>
                <a:sym typeface="Pacifico"/>
              </a:rPr>
              <a:t>.</a:t>
            </a:r>
            <a:endParaRPr sz="1600" dirty="0">
              <a:solidFill>
                <a:srgbClr val="FF0000"/>
              </a:solidFill>
              <a:latin typeface="Pacifico"/>
              <a:ea typeface="Pacifico"/>
              <a:cs typeface="Pacifico"/>
              <a:sym typeface="Pacifico"/>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384"/>
        <p:cNvGrpSpPr/>
        <p:nvPr/>
      </p:nvGrpSpPr>
      <p:grpSpPr>
        <a:xfrm>
          <a:off x="0" y="0"/>
          <a:ext cx="0" cy="0"/>
          <a:chOff x="0" y="0"/>
          <a:chExt cx="0" cy="0"/>
        </a:xfrm>
      </p:grpSpPr>
      <p:sp>
        <p:nvSpPr>
          <p:cNvPr id="385" name="Google Shape;385;gbf1d83ae03_0_794"/>
          <p:cNvSpPr txBox="1"/>
          <p:nvPr/>
        </p:nvSpPr>
        <p:spPr>
          <a:xfrm>
            <a:off x="1109663" y="257418"/>
            <a:ext cx="7577100" cy="908100"/>
          </a:xfrm>
          <a:prstGeom prst="rect">
            <a:avLst/>
          </a:prstGeom>
          <a:noFill/>
          <a:ln>
            <a:noFill/>
          </a:ln>
        </p:spPr>
        <p:txBody>
          <a:bodyPr spcFirstLastPara="1" wrap="square" lIns="91425" tIns="45700" rIns="91425" bIns="45700" anchor="t" anchorCtr="0">
            <a:normAutofit/>
          </a:bodyPr>
          <a:lstStyle/>
          <a:p>
            <a:pPr marL="0" marR="0" lvl="0" indent="0" algn="ctr" rtl="0">
              <a:lnSpc>
                <a:spcPct val="100000"/>
              </a:lnSpc>
              <a:spcBef>
                <a:spcPts val="0"/>
              </a:spcBef>
              <a:spcAft>
                <a:spcPts val="0"/>
              </a:spcAft>
              <a:buClr>
                <a:schemeClr val="lt1"/>
              </a:buClr>
              <a:buSzPts val="4000"/>
              <a:buFont typeface="Arial"/>
              <a:buNone/>
            </a:pPr>
            <a:r>
              <a:rPr lang="en-GB" sz="4000" b="1" i="0" u="none" strike="noStrike" cap="none" dirty="0">
                <a:solidFill>
                  <a:schemeClr val="lt1"/>
                </a:solidFill>
                <a:latin typeface="Arial"/>
                <a:ea typeface="Arial"/>
                <a:cs typeface="Arial"/>
                <a:sym typeface="Arial"/>
              </a:rPr>
              <a:t>Assessing evidence</a:t>
            </a:r>
            <a:endParaRPr sz="1400" b="0" i="0" u="none" strike="noStrike" cap="none" dirty="0">
              <a:solidFill>
                <a:srgbClr val="000000"/>
              </a:solidFill>
              <a:latin typeface="Arial"/>
              <a:ea typeface="Arial"/>
              <a:cs typeface="Arial"/>
              <a:sym typeface="Arial"/>
            </a:endParaRPr>
          </a:p>
        </p:txBody>
      </p:sp>
      <p:sp>
        <p:nvSpPr>
          <p:cNvPr id="386" name="Google Shape;386;gbf1d83ae03_0_794"/>
          <p:cNvSpPr txBox="1"/>
          <p:nvPr/>
        </p:nvSpPr>
        <p:spPr>
          <a:xfrm>
            <a:off x="77700" y="1309150"/>
            <a:ext cx="8988600" cy="5555327"/>
          </a:xfrm>
          <a:prstGeom prst="rect">
            <a:avLst/>
          </a:prstGeom>
          <a:noFill/>
          <a:ln>
            <a:noFill/>
          </a:ln>
        </p:spPr>
        <p:txBody>
          <a:bodyPr spcFirstLastPara="1" wrap="square" lIns="91425" tIns="45700" rIns="91425" bIns="45700" anchor="t" anchorCtr="0">
            <a:spAutoFit/>
          </a:bodyPr>
          <a:lstStyle/>
          <a:p>
            <a:pPr marL="0" lvl="0" indent="0" algn="l" rtl="0">
              <a:spcBef>
                <a:spcPts val="0"/>
              </a:spcBef>
              <a:spcAft>
                <a:spcPts val="0"/>
              </a:spcAft>
              <a:buClr>
                <a:schemeClr val="dk1"/>
              </a:buClr>
              <a:buSzPts val="2400"/>
              <a:buFont typeface="Arial"/>
              <a:buNone/>
            </a:pPr>
            <a:r>
              <a:rPr lang="en-GB" sz="2400" b="1" dirty="0">
                <a:solidFill>
                  <a:schemeClr val="dk1"/>
                </a:solidFill>
              </a:rPr>
              <a:t>Sample responses:</a:t>
            </a:r>
            <a:endParaRPr sz="2400" b="1" dirty="0">
              <a:solidFill>
                <a:schemeClr val="dk1"/>
              </a:solidFill>
            </a:endParaRPr>
          </a:p>
          <a:p>
            <a:pPr marL="0" marR="0" lvl="0" indent="0" algn="l" rtl="0">
              <a:lnSpc>
                <a:spcPct val="100000"/>
              </a:lnSpc>
              <a:spcBef>
                <a:spcPts val="0"/>
              </a:spcBef>
              <a:spcAft>
                <a:spcPts val="0"/>
              </a:spcAft>
              <a:buClr>
                <a:srgbClr val="000000"/>
              </a:buClr>
              <a:buSzPts val="2400"/>
              <a:buFont typeface="Arial"/>
              <a:buNone/>
            </a:pPr>
            <a:endParaRPr sz="2100" dirty="0">
              <a:solidFill>
                <a:schemeClr val="dk1"/>
              </a:solidFill>
            </a:endParaRPr>
          </a:p>
          <a:p>
            <a:pPr marL="0" marR="0" lvl="0" indent="0" algn="l" rtl="0">
              <a:lnSpc>
                <a:spcPct val="100000"/>
              </a:lnSpc>
              <a:spcBef>
                <a:spcPts val="0"/>
              </a:spcBef>
              <a:spcAft>
                <a:spcPts val="0"/>
              </a:spcAft>
              <a:buClr>
                <a:srgbClr val="000000"/>
              </a:buClr>
              <a:buSzPts val="2400"/>
              <a:buFont typeface="Arial"/>
              <a:buNone/>
            </a:pPr>
            <a:r>
              <a:rPr lang="en-GB" sz="2100" dirty="0">
                <a:solidFill>
                  <a:schemeClr val="dk1"/>
                </a:solidFill>
              </a:rPr>
              <a:t>The next slide are extracts of responses to </a:t>
            </a:r>
            <a:r>
              <a:rPr lang="en-GB" sz="2100" b="1" dirty="0">
                <a:solidFill>
                  <a:schemeClr val="dk1"/>
                </a:solidFill>
              </a:rPr>
              <a:t>Question </a:t>
            </a:r>
            <a:r>
              <a:rPr lang="en-GB" sz="2100" b="1" dirty="0">
                <a:solidFill>
                  <a:schemeClr val="dk1"/>
                </a:solidFill>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3"/>
                  </a:ext>
                </a:extLst>
              </a:rPr>
              <a:t>3</a:t>
            </a:r>
            <a:r>
              <a:rPr lang="en-GB" sz="2100" dirty="0">
                <a:solidFill>
                  <a:schemeClr val="dk1"/>
                </a:solidFill>
              </a:rPr>
              <a:t> from the </a:t>
            </a:r>
            <a:r>
              <a:rPr lang="en-GB" sz="2100" b="1" dirty="0">
                <a:solidFill>
                  <a:schemeClr val="dk1"/>
                </a:solidFill>
              </a:rPr>
              <a:t>2018 Unit 1</a:t>
            </a:r>
            <a:r>
              <a:rPr lang="en-GB" sz="2100" dirty="0">
                <a:solidFill>
                  <a:schemeClr val="dk1"/>
                </a:solidFill>
              </a:rPr>
              <a:t> exam paper followed by an explanation of the mark it achieved. </a:t>
            </a:r>
            <a:endParaRPr sz="2100" dirty="0">
              <a:solidFill>
                <a:schemeClr val="dk1"/>
              </a:solidFill>
            </a:endParaRPr>
          </a:p>
          <a:p>
            <a:pPr marL="0" marR="0" lvl="0" indent="0" algn="l" rtl="0">
              <a:lnSpc>
                <a:spcPct val="100000"/>
              </a:lnSpc>
              <a:spcBef>
                <a:spcPts val="0"/>
              </a:spcBef>
              <a:spcAft>
                <a:spcPts val="0"/>
              </a:spcAft>
              <a:buClr>
                <a:srgbClr val="000000"/>
              </a:buClr>
              <a:buSzPts val="2400"/>
              <a:buFont typeface="Arial"/>
              <a:buNone/>
            </a:pPr>
            <a:endParaRPr sz="2100" dirty="0">
              <a:solidFill>
                <a:schemeClr val="dk1"/>
              </a:solidFill>
            </a:endParaRPr>
          </a:p>
          <a:p>
            <a:pPr marL="0" marR="0" lvl="0" indent="0" algn="l" rtl="0">
              <a:lnSpc>
                <a:spcPct val="100000"/>
              </a:lnSpc>
              <a:spcBef>
                <a:spcPts val="0"/>
              </a:spcBef>
              <a:spcAft>
                <a:spcPts val="0"/>
              </a:spcAft>
              <a:buNone/>
            </a:pPr>
            <a:r>
              <a:rPr lang="en-GB" sz="1900" dirty="0">
                <a:solidFill>
                  <a:schemeClr val="dk1"/>
                </a:solidFill>
              </a:rPr>
              <a:t>Read the information below and answer the question that follows.</a:t>
            </a:r>
            <a:endParaRPr sz="1900" dirty="0">
              <a:solidFill>
                <a:schemeClr val="dk1"/>
              </a:solidFill>
            </a:endParaRPr>
          </a:p>
          <a:p>
            <a:pPr marL="0" marR="0" lvl="0" indent="0" algn="l" rtl="0">
              <a:lnSpc>
                <a:spcPct val="100000"/>
              </a:lnSpc>
              <a:spcBef>
                <a:spcPts val="0"/>
              </a:spcBef>
              <a:spcAft>
                <a:spcPts val="0"/>
              </a:spcAft>
              <a:buNone/>
            </a:pPr>
            <a:r>
              <a:rPr lang="en-GB" sz="1900" dirty="0">
                <a:solidFill>
                  <a:schemeClr val="dk1"/>
                </a:solidFill>
              </a:rPr>
              <a:t>In 1998 a case was heard in the Civil Division of the Court of Appeal. In the case, a husband and wife had tried to enter into a binding contract together where she agreed to pay him £100 a month in return for him cleaning their marital home. The Civil Division of the Court of Appeal</a:t>
            </a:r>
            <a:endParaRPr sz="1900" dirty="0">
              <a:solidFill>
                <a:schemeClr val="dk1"/>
              </a:solidFill>
            </a:endParaRPr>
          </a:p>
          <a:p>
            <a:pPr marL="0" marR="0" lvl="0" indent="0" algn="l" rtl="0">
              <a:lnSpc>
                <a:spcPct val="100000"/>
              </a:lnSpc>
              <a:spcBef>
                <a:spcPts val="0"/>
              </a:spcBef>
              <a:spcAft>
                <a:spcPts val="0"/>
              </a:spcAft>
              <a:buNone/>
            </a:pPr>
            <a:r>
              <a:rPr lang="en-GB" sz="1900" dirty="0">
                <a:solidFill>
                  <a:schemeClr val="dk1"/>
                </a:solidFill>
              </a:rPr>
              <a:t>held that married couples are not able to enter into binding contracts of this nature together. In 2018, the High Court is due to hear a case involving Tom and Dan who have a civil partnership.</a:t>
            </a:r>
            <a:endParaRPr sz="1900" dirty="0">
              <a:solidFill>
                <a:schemeClr val="dk1"/>
              </a:solidFill>
            </a:endParaRPr>
          </a:p>
          <a:p>
            <a:pPr marL="0" marR="0" lvl="0" indent="0" algn="l" rtl="0">
              <a:lnSpc>
                <a:spcPct val="100000"/>
              </a:lnSpc>
              <a:spcBef>
                <a:spcPts val="0"/>
              </a:spcBef>
              <a:spcAft>
                <a:spcPts val="0"/>
              </a:spcAft>
              <a:buNone/>
            </a:pPr>
            <a:r>
              <a:rPr lang="en-GB" sz="1900" dirty="0">
                <a:solidFill>
                  <a:schemeClr val="dk1"/>
                </a:solidFill>
              </a:rPr>
              <a:t>They have been separated, living apart for 2 years. Tom wishes to enter into a binding contract with Dan for him to do the gardening in Tom’s new home.</a:t>
            </a:r>
            <a:endParaRPr sz="1900" dirty="0">
              <a:solidFill>
                <a:schemeClr val="dk1"/>
              </a:solidFill>
            </a:endParaRPr>
          </a:p>
          <a:p>
            <a:pPr marL="0" marR="0" lvl="0" indent="0" algn="l" rtl="0">
              <a:lnSpc>
                <a:spcPct val="100000"/>
              </a:lnSpc>
              <a:spcBef>
                <a:spcPts val="0"/>
              </a:spcBef>
              <a:spcAft>
                <a:spcPts val="0"/>
              </a:spcAft>
              <a:buNone/>
            </a:pPr>
            <a:endParaRPr sz="1900" dirty="0">
              <a:solidFill>
                <a:schemeClr val="dk1"/>
              </a:solidFill>
            </a:endParaRPr>
          </a:p>
          <a:p>
            <a:pPr marL="0" marR="0" lvl="0" indent="0" algn="l" rtl="0">
              <a:lnSpc>
                <a:spcPct val="100000"/>
              </a:lnSpc>
              <a:spcBef>
                <a:spcPts val="0"/>
              </a:spcBef>
              <a:spcAft>
                <a:spcPts val="0"/>
              </a:spcAft>
              <a:buNone/>
            </a:pPr>
            <a:r>
              <a:rPr lang="en-GB" sz="1900" dirty="0">
                <a:solidFill>
                  <a:schemeClr val="dk1"/>
                </a:solidFill>
              </a:rPr>
              <a:t>Using the doctrine of judicial precedent, advise Tom as to the possible outcomes of this case.     [28]</a:t>
            </a:r>
            <a:endParaRPr sz="2000" b="0" i="0" u="none" strike="noStrike" cap="none" dirty="0">
              <a:solidFill>
                <a:schemeClr val="dk1"/>
              </a:solidFill>
              <a:latin typeface="Calibri"/>
              <a:ea typeface="Calibri"/>
              <a:cs typeface="Calibri"/>
              <a:sym typeface="Calibri"/>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391"/>
        <p:cNvGrpSpPr/>
        <p:nvPr/>
      </p:nvGrpSpPr>
      <p:grpSpPr>
        <a:xfrm>
          <a:off x="0" y="0"/>
          <a:ext cx="0" cy="0"/>
          <a:chOff x="0" y="0"/>
          <a:chExt cx="0" cy="0"/>
        </a:xfrm>
      </p:grpSpPr>
      <p:sp>
        <p:nvSpPr>
          <p:cNvPr id="392" name="Google Shape;392;gc0dab5b0d6_1_116"/>
          <p:cNvSpPr txBox="1"/>
          <p:nvPr/>
        </p:nvSpPr>
        <p:spPr>
          <a:xfrm>
            <a:off x="112925" y="1415825"/>
            <a:ext cx="5476500" cy="511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sz="1600" dirty="0">
                <a:latin typeface="Pacifico"/>
                <a:ea typeface="Pacifico"/>
                <a:cs typeface="Pacifico"/>
                <a:sym typeface="Pacifico"/>
              </a:rPr>
              <a:t>Judicial Precedent  operates through the doctrine of stare decisis which means to ‘let the decisions stand’. Precedent is also known as case law and is formed through a judge passing  a ruling in a case, which is then published by the printing press. Precedent in many courts should be binding for (usually) that court and all courts below. When a judge is faced with a new case which has a similar precedent they have four options - follow, distinguish, overrule and reverse.</a:t>
            </a:r>
            <a:endParaRPr sz="1600" dirty="0">
              <a:latin typeface="Pacifico"/>
              <a:ea typeface="Pacifico"/>
              <a:cs typeface="Pacifico"/>
              <a:sym typeface="Pacifico"/>
            </a:endParaRPr>
          </a:p>
          <a:p>
            <a:pPr marL="0" lvl="0" indent="0" algn="l" rtl="0">
              <a:spcBef>
                <a:spcPts val="0"/>
              </a:spcBef>
              <a:spcAft>
                <a:spcPts val="0"/>
              </a:spcAft>
              <a:buNone/>
            </a:pPr>
            <a:r>
              <a:rPr lang="en-GB" sz="1600" dirty="0">
                <a:latin typeface="Pacifico"/>
                <a:ea typeface="Pacifico"/>
                <a:cs typeface="Pacifico"/>
                <a:sym typeface="Pacifico"/>
              </a:rPr>
              <a:t>First, the judge will consider following the precedent. This is where, providing that the cases are sufficiently similar they can apply the same ruling as in the previous case. An advantage of this approach is that it ensures ceratinity within the legal system. An example of  where this approach has been used is in a case where it was found that through reasoning by analogy , blocking someone's view could be ruled in the same way as blocking  a signal . </a:t>
            </a:r>
            <a:r>
              <a:rPr lang="en-GB" sz="1600" dirty="0">
                <a:solidFill>
                  <a:srgbClr val="0070C0"/>
                </a:solidFill>
                <a:latin typeface="Pacifico"/>
                <a:ea typeface="Pacifico"/>
                <a:cs typeface="Pacifico"/>
                <a:sym typeface="Pacifico"/>
              </a:rPr>
              <a:t>When looking at Tom’s case, the judge might decide that as the situation between Tom and his estranged partner is still similar to that of  married couple, the precedent could be applied in order to rule that Tom cannot establish this binding contract </a:t>
            </a:r>
            <a:endParaRPr sz="1600" dirty="0">
              <a:solidFill>
                <a:srgbClr val="0070C0"/>
              </a:solidFill>
              <a:latin typeface="Pacifico"/>
              <a:ea typeface="Pacifico"/>
              <a:cs typeface="Pacifico"/>
              <a:sym typeface="Pacifico"/>
            </a:endParaRPr>
          </a:p>
        </p:txBody>
      </p:sp>
      <p:sp>
        <p:nvSpPr>
          <p:cNvPr id="393" name="Google Shape;393;gc0dab5b0d6_1_116"/>
          <p:cNvSpPr txBox="1"/>
          <p:nvPr/>
        </p:nvSpPr>
        <p:spPr>
          <a:xfrm>
            <a:off x="5713400" y="1650875"/>
            <a:ext cx="3279300" cy="4832062"/>
          </a:xfrm>
          <a:prstGeom prst="rect">
            <a:avLst/>
          </a:prstGeom>
          <a:noFill/>
          <a:ln w="9525" cap="flat" cmpd="sng">
            <a:solidFill>
              <a:srgbClr val="0070C0"/>
            </a:solidFill>
            <a:prstDash val="solid"/>
            <a:round/>
            <a:headEnd type="none" w="sm" len="sm"/>
            <a:tailEnd type="none" w="sm" len="sm"/>
          </a:ln>
        </p:spPr>
        <p:txBody>
          <a:bodyPr spcFirstLastPara="1" wrap="square" lIns="91425" tIns="91425" rIns="91425" bIns="91425" anchor="t" anchorCtr="0">
            <a:spAutoFit/>
          </a:bodyPr>
          <a:lstStyle/>
          <a:p>
            <a:pPr marL="0" lvl="0" indent="0" algn="l" rtl="0">
              <a:spcBef>
                <a:spcPts val="0"/>
              </a:spcBef>
              <a:spcAft>
                <a:spcPts val="0"/>
              </a:spcAft>
              <a:buNone/>
            </a:pPr>
            <a:r>
              <a:rPr lang="en-GB" b="1" dirty="0">
                <a:solidFill>
                  <a:srgbClr val="FF0000"/>
                </a:solidFill>
              </a:rPr>
              <a:t>Feedback:</a:t>
            </a:r>
            <a:endParaRPr b="1" dirty="0">
              <a:solidFill>
                <a:srgbClr val="FF0000"/>
              </a:solidFill>
            </a:endParaRPr>
          </a:p>
          <a:p>
            <a:pPr marL="0" lvl="0" indent="0" algn="l" rtl="0">
              <a:spcBef>
                <a:spcPts val="0"/>
              </a:spcBef>
              <a:spcAft>
                <a:spcPts val="0"/>
              </a:spcAft>
              <a:buNone/>
            </a:pPr>
            <a:endParaRPr sz="1200" dirty="0"/>
          </a:p>
          <a:p>
            <a:pPr marL="0" lvl="0" indent="0" algn="l" rtl="0">
              <a:spcBef>
                <a:spcPts val="0"/>
              </a:spcBef>
              <a:spcAft>
                <a:spcPts val="0"/>
              </a:spcAft>
              <a:buNone/>
            </a:pPr>
            <a:r>
              <a:rPr lang="en-GB" sz="1200" dirty="0"/>
              <a:t>This answer would achieve a level 4 grade for both A01 and A02 </a:t>
            </a:r>
            <a:endParaRPr sz="1200" dirty="0"/>
          </a:p>
          <a:p>
            <a:pPr marL="0" lvl="0" indent="0" algn="l" rtl="0">
              <a:spcBef>
                <a:spcPts val="0"/>
              </a:spcBef>
              <a:spcAft>
                <a:spcPts val="0"/>
              </a:spcAft>
              <a:buNone/>
            </a:pPr>
            <a:r>
              <a:rPr lang="en-GB" sz="1200" dirty="0"/>
              <a:t>The candidate has defined judicial precedent clearly in the introduction. It would also be good practice to see a more detailed explanation of how precedent operates within the court hierarchy with reference to key terms such as ratio decidendi and obiter dicta.  . </a:t>
            </a:r>
            <a:endParaRPr sz="1200" dirty="0"/>
          </a:p>
          <a:p>
            <a:pPr marL="0" lvl="0" indent="0" algn="l" rtl="0">
              <a:spcBef>
                <a:spcPts val="0"/>
              </a:spcBef>
              <a:spcAft>
                <a:spcPts val="0"/>
              </a:spcAft>
              <a:buNone/>
            </a:pPr>
            <a:endParaRPr sz="1200" dirty="0"/>
          </a:p>
          <a:p>
            <a:pPr marL="0" lvl="0" indent="0" algn="l" rtl="0">
              <a:spcBef>
                <a:spcPts val="0"/>
              </a:spcBef>
              <a:spcAft>
                <a:spcPts val="0"/>
              </a:spcAft>
              <a:buNone/>
            </a:pPr>
            <a:r>
              <a:rPr lang="en-GB" sz="1200" dirty="0"/>
              <a:t>The answer has adopted the IDA model, identifying the issue and then describing the law and  the applying  the  law to the scenario. Candidates must always refer to the persons named in the  question when applying the law. </a:t>
            </a:r>
            <a:endParaRPr sz="1200" dirty="0"/>
          </a:p>
          <a:p>
            <a:pPr marL="0" lvl="0" indent="0" algn="l" rtl="0">
              <a:spcBef>
                <a:spcPts val="0"/>
              </a:spcBef>
              <a:spcAft>
                <a:spcPts val="0"/>
              </a:spcAft>
              <a:buNone/>
            </a:pPr>
            <a:endParaRPr sz="1200" dirty="0"/>
          </a:p>
          <a:p>
            <a:pPr marL="0" lvl="0" indent="0" algn="l" rtl="0">
              <a:spcBef>
                <a:spcPts val="0"/>
              </a:spcBef>
              <a:spcAft>
                <a:spcPts val="0"/>
              </a:spcAft>
              <a:buNone/>
            </a:pPr>
            <a:r>
              <a:rPr lang="en-GB" sz="1200" b="1" dirty="0">
                <a:solidFill>
                  <a:srgbClr val="0070C0"/>
                </a:solidFill>
              </a:rPr>
              <a:t>A02</a:t>
            </a:r>
            <a:r>
              <a:rPr lang="en-GB" sz="1200" b="1" dirty="0">
                <a:solidFill>
                  <a:srgbClr val="FF0000"/>
                </a:solidFill>
              </a:rPr>
              <a:t> </a:t>
            </a:r>
            <a:r>
              <a:rPr lang="en-GB" sz="1200" dirty="0"/>
              <a:t>- here the candidate has applied the law to the scenario  question, this is key to achieving the A02 marks, as there are a maximum of 24 available out of 28, so application is key to hitting the top mark bands for A02 . </a:t>
            </a:r>
            <a:endParaRPr sz="1200"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242"/>
        <p:cNvGrpSpPr/>
        <p:nvPr/>
      </p:nvGrpSpPr>
      <p:grpSpPr>
        <a:xfrm>
          <a:off x="0" y="0"/>
          <a:ext cx="0" cy="0"/>
          <a:chOff x="0" y="0"/>
          <a:chExt cx="0" cy="0"/>
        </a:xfrm>
      </p:grpSpPr>
      <p:sp>
        <p:nvSpPr>
          <p:cNvPr id="243" name="Google Shape;243;p2"/>
          <p:cNvSpPr txBox="1"/>
          <p:nvPr/>
        </p:nvSpPr>
        <p:spPr>
          <a:xfrm>
            <a:off x="251519" y="1412776"/>
            <a:ext cx="8640900" cy="347783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200"/>
              <a:buFont typeface="Arial"/>
              <a:buNone/>
            </a:pPr>
            <a:r>
              <a:rPr lang="en-GB" sz="2200" b="0" i="0" u="none" strike="noStrike" cap="none" dirty="0">
                <a:solidFill>
                  <a:schemeClr val="dk1"/>
                </a:solidFill>
                <a:latin typeface="Arial"/>
                <a:ea typeface="Arial"/>
                <a:cs typeface="Arial"/>
                <a:sym typeface="Arial"/>
              </a:rPr>
              <a:t>This PowerPoint should be read in conjunction with the qualification overview PowerPoint. </a:t>
            </a:r>
            <a:endParaRPr sz="2200" b="0" i="0" u="none" strike="noStrike" cap="none" dirty="0">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2200"/>
              <a:buFont typeface="Arial"/>
              <a:buNone/>
            </a:pPr>
            <a:endParaRPr sz="2200" b="0" i="0" u="none" strike="noStrike" cap="none" dirty="0">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2200"/>
              <a:buFont typeface="Arial"/>
              <a:buNone/>
            </a:pPr>
            <a:r>
              <a:rPr lang="en-GB" sz="2200" b="0" i="0" u="none" strike="noStrike" cap="none" dirty="0">
                <a:solidFill>
                  <a:srgbClr val="000000"/>
                </a:solidFill>
                <a:latin typeface="Arial"/>
                <a:ea typeface="Arial"/>
                <a:cs typeface="Arial"/>
                <a:sym typeface="Arial"/>
              </a:rPr>
              <a:t>Whilst you undertake this training, we advise you have the following, additional documentation to </a:t>
            </a:r>
            <a:r>
              <a:rPr lang="en-GB" sz="2200" b="0" i="0" u="none" strike="noStrike" cap="none" dirty="0">
                <a:solidFill>
                  <a:srgbClr val="000000"/>
                </a:solidFill>
                <a:latin typeface="Arial"/>
                <a:ea typeface="Arial"/>
                <a:cs typeface="Arial"/>
                <a:sym typeface="Arial"/>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0"/>
                  </a:ext>
                </a:extLst>
              </a:rPr>
              <a:t>hand</a:t>
            </a:r>
            <a:r>
              <a:rPr lang="en-GB" sz="2200" b="0" i="0" u="none" strike="noStrike" cap="none" dirty="0">
                <a:solidFill>
                  <a:srgbClr val="000000"/>
                </a:solidFill>
                <a:latin typeface="Arial"/>
                <a:ea typeface="Arial"/>
                <a:cs typeface="Arial"/>
                <a:sym typeface="Arial"/>
              </a:rPr>
              <a:t>:</a:t>
            </a:r>
            <a:endParaRPr sz="1400" b="0" i="0" u="none" strike="noStrike" cap="none" dirty="0">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2000"/>
              <a:buFont typeface="Arial"/>
              <a:buNone/>
            </a:pPr>
            <a:r>
              <a:rPr lang="en-GB" sz="2000" b="0" i="0" u="none" strike="noStrike" cap="none" dirty="0">
                <a:solidFill>
                  <a:schemeClr val="tx1"/>
                </a:solidFill>
                <a:latin typeface="Arial"/>
                <a:ea typeface="Arial"/>
                <a:cs typeface="Arial"/>
                <a:sym typeface="Arial"/>
              </a:rPr>
              <a:t> </a:t>
            </a:r>
            <a:endParaRPr sz="1400" b="0" i="0" u="none" strike="noStrike" cap="none" dirty="0">
              <a:solidFill>
                <a:schemeClr val="tx1"/>
              </a:solidFill>
              <a:latin typeface="Arial"/>
              <a:ea typeface="Arial"/>
              <a:cs typeface="Arial"/>
              <a:sym typeface="Arial"/>
            </a:endParaRPr>
          </a:p>
          <a:p>
            <a:pPr marL="285750" marR="0" lvl="0" indent="-285750" algn="l" rtl="0">
              <a:lnSpc>
                <a:spcPct val="100000"/>
              </a:lnSpc>
              <a:spcBef>
                <a:spcPts val="0"/>
              </a:spcBef>
              <a:spcAft>
                <a:spcPts val="0"/>
              </a:spcAft>
              <a:buClr>
                <a:srgbClr val="FF0000"/>
              </a:buClr>
              <a:buSzPts val="2000"/>
              <a:buFont typeface="Arial"/>
              <a:buChar char="•"/>
            </a:pPr>
            <a:r>
              <a:rPr lang="en-GB" sz="2000" dirty="0">
                <a:solidFill>
                  <a:schemeClr val="tx1"/>
                </a:solidFill>
                <a:hlinkClick r:id="rId3"/>
              </a:rPr>
              <a:t>Unit 1 - 2018 paper</a:t>
            </a:r>
            <a:endParaRPr sz="2000" dirty="0">
              <a:solidFill>
                <a:schemeClr val="tx1"/>
              </a:solidFill>
            </a:endParaRPr>
          </a:p>
          <a:p>
            <a:pPr marL="285750" marR="0" lvl="0" indent="-285750" algn="l" rtl="0">
              <a:lnSpc>
                <a:spcPct val="100000"/>
              </a:lnSpc>
              <a:spcBef>
                <a:spcPts val="0"/>
              </a:spcBef>
              <a:spcAft>
                <a:spcPts val="0"/>
              </a:spcAft>
              <a:buClr>
                <a:srgbClr val="FF0000"/>
              </a:buClr>
              <a:buSzPts val="2000"/>
              <a:buChar char="•"/>
            </a:pPr>
            <a:r>
              <a:rPr lang="en-GB" sz="2000" dirty="0">
                <a:solidFill>
                  <a:schemeClr val="tx1"/>
                </a:solidFill>
                <a:hlinkClick r:id="rId4"/>
              </a:rPr>
              <a:t>Unit 1 - 2018 Mark Scheme</a:t>
            </a:r>
            <a:endParaRPr sz="2000" dirty="0">
              <a:solidFill>
                <a:schemeClr val="tx1"/>
              </a:solidFill>
            </a:endParaRPr>
          </a:p>
          <a:p>
            <a:pPr marL="0" marR="0" lvl="0" indent="0" algn="l" rtl="0">
              <a:lnSpc>
                <a:spcPct val="100000"/>
              </a:lnSpc>
              <a:spcBef>
                <a:spcPts val="0"/>
              </a:spcBef>
              <a:spcAft>
                <a:spcPts val="0"/>
              </a:spcAft>
              <a:buClr>
                <a:srgbClr val="000000"/>
              </a:buClr>
              <a:buSzPts val="1200"/>
              <a:buFont typeface="Arial"/>
              <a:buNone/>
            </a:pPr>
            <a:endParaRPr sz="1200" b="0" i="0" u="none" strike="noStrike" cap="none" dirty="0">
              <a:solidFill>
                <a:schemeClr val="tx1"/>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2000"/>
              <a:buFont typeface="Arial"/>
              <a:buNone/>
            </a:pPr>
            <a:endParaRPr sz="2000" b="0" i="0" u="none" strike="noStrike" cap="none" dirty="0">
              <a:solidFill>
                <a:schemeClr val="dk1"/>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800"/>
              <a:buFont typeface="Arial"/>
              <a:buNone/>
            </a:pPr>
            <a:endParaRPr sz="1800" b="0" i="0" u="none" strike="noStrike" cap="none" dirty="0">
              <a:solidFill>
                <a:schemeClr val="dk1"/>
              </a:solidFill>
              <a:latin typeface="Calibri"/>
              <a:ea typeface="Calibri"/>
              <a:cs typeface="Calibri"/>
              <a:sym typeface="Calibri"/>
            </a:endParaRPr>
          </a:p>
        </p:txBody>
      </p:sp>
      <p:sp>
        <p:nvSpPr>
          <p:cNvPr id="244" name="Google Shape;244;p2"/>
          <p:cNvSpPr txBox="1"/>
          <p:nvPr/>
        </p:nvSpPr>
        <p:spPr>
          <a:xfrm>
            <a:off x="783431" y="257968"/>
            <a:ext cx="7577137" cy="908050"/>
          </a:xfrm>
          <a:prstGeom prst="rect">
            <a:avLst/>
          </a:prstGeom>
          <a:noFill/>
          <a:ln>
            <a:noFill/>
          </a:ln>
        </p:spPr>
        <p:txBody>
          <a:bodyPr spcFirstLastPara="1" wrap="square" lIns="91425" tIns="45700" rIns="91425" bIns="45700" anchor="t" anchorCtr="0">
            <a:normAutofit/>
          </a:bodyPr>
          <a:lstStyle/>
          <a:p>
            <a:pPr marL="0" marR="0" lvl="0" indent="0" algn="ctr" rtl="0">
              <a:lnSpc>
                <a:spcPct val="100000"/>
              </a:lnSpc>
              <a:spcBef>
                <a:spcPts val="0"/>
              </a:spcBef>
              <a:spcAft>
                <a:spcPts val="0"/>
              </a:spcAft>
              <a:buClr>
                <a:schemeClr val="lt1"/>
              </a:buClr>
              <a:buSzPts val="4000"/>
              <a:buFont typeface="Arial"/>
              <a:buNone/>
            </a:pPr>
            <a:r>
              <a:rPr lang="en-GB" sz="4000" b="1" i="0" u="none" strike="noStrike" cap="none" dirty="0">
                <a:solidFill>
                  <a:schemeClr val="lt1"/>
                </a:solidFill>
                <a:latin typeface="Arial"/>
                <a:ea typeface="Arial"/>
                <a:cs typeface="Arial"/>
                <a:sym typeface="Arial"/>
              </a:rPr>
              <a:t>Introduction</a:t>
            </a:r>
            <a:endParaRPr sz="1400" b="0" i="0" u="none" strike="noStrike" cap="none" dirty="0">
              <a:solidFill>
                <a:srgbClr val="000000"/>
              </a:solidFill>
              <a:latin typeface="Arial"/>
              <a:ea typeface="Arial"/>
              <a:cs typeface="Arial"/>
              <a:sym typeface="Arial"/>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398"/>
        <p:cNvGrpSpPr/>
        <p:nvPr/>
      </p:nvGrpSpPr>
      <p:grpSpPr>
        <a:xfrm>
          <a:off x="0" y="0"/>
          <a:ext cx="0" cy="0"/>
          <a:chOff x="0" y="0"/>
          <a:chExt cx="0" cy="0"/>
        </a:xfrm>
      </p:grpSpPr>
      <p:sp>
        <p:nvSpPr>
          <p:cNvPr id="399" name="Google Shape;399;gc0dab5b0d6_1_122"/>
          <p:cNvSpPr txBox="1"/>
          <p:nvPr/>
        </p:nvSpPr>
        <p:spPr>
          <a:xfrm>
            <a:off x="112925" y="1415825"/>
            <a:ext cx="5476500" cy="511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sz="1600" dirty="0">
                <a:latin typeface="Pacifico"/>
                <a:ea typeface="Pacifico"/>
                <a:cs typeface="Pacifico"/>
                <a:sym typeface="Pacifico"/>
              </a:rPr>
              <a:t>The judges next available option is to distinguish the two cases. This is where the judge can decide not to follow the precedent providing he can find sufficient differences. An advantage if this is that only similar cases are treated the same which ensured fairness. However, it can lead to a lot of case law on the issue . A case in which this occurred was in  Merritt v Merritt where the judge distinguished the case from Balfour v Balfour. </a:t>
            </a:r>
            <a:r>
              <a:rPr lang="en-GB" sz="1600" dirty="0">
                <a:solidFill>
                  <a:srgbClr val="0070C0"/>
                </a:solidFill>
                <a:latin typeface="Pacifico"/>
                <a:ea typeface="Pacifico"/>
                <a:cs typeface="Pacifico"/>
                <a:sym typeface="Pacifico"/>
              </a:rPr>
              <a:t>When applying Tom’s case the judge might consider that an estranged civil partnership is not sufficiently similar to a  marriage and, therefore, rule in Tom’s favour .</a:t>
            </a:r>
            <a:endParaRPr sz="1600" dirty="0">
              <a:solidFill>
                <a:srgbClr val="0070C0"/>
              </a:solidFill>
              <a:latin typeface="Pacifico"/>
              <a:ea typeface="Pacifico"/>
              <a:cs typeface="Pacifico"/>
              <a:sym typeface="Pacifico"/>
            </a:endParaRPr>
          </a:p>
          <a:p>
            <a:pPr marL="0" lvl="0" indent="0" algn="l" rtl="0">
              <a:spcBef>
                <a:spcPts val="0"/>
              </a:spcBef>
              <a:spcAft>
                <a:spcPts val="0"/>
              </a:spcAft>
              <a:buNone/>
            </a:pPr>
            <a:endParaRPr sz="1600" dirty="0">
              <a:latin typeface="Pacifico"/>
              <a:ea typeface="Pacifico"/>
              <a:cs typeface="Pacifico"/>
              <a:sym typeface="Pacifico"/>
            </a:endParaRPr>
          </a:p>
          <a:p>
            <a:pPr marL="0" lvl="0" indent="0" algn="l" rtl="0">
              <a:spcBef>
                <a:spcPts val="0"/>
              </a:spcBef>
              <a:spcAft>
                <a:spcPts val="0"/>
              </a:spcAft>
              <a:buNone/>
            </a:pPr>
            <a:endParaRPr sz="1600" dirty="0">
              <a:latin typeface="Pacifico"/>
              <a:ea typeface="Pacifico"/>
              <a:cs typeface="Pacifico"/>
              <a:sym typeface="Pacifico"/>
            </a:endParaRPr>
          </a:p>
          <a:p>
            <a:pPr marL="0" lvl="0" indent="0" algn="l" rtl="0">
              <a:spcBef>
                <a:spcPts val="0"/>
              </a:spcBef>
              <a:spcAft>
                <a:spcPts val="0"/>
              </a:spcAft>
              <a:buNone/>
            </a:pPr>
            <a:endParaRPr sz="1600" dirty="0">
              <a:latin typeface="Pacifico"/>
              <a:ea typeface="Pacifico"/>
              <a:cs typeface="Pacifico"/>
              <a:sym typeface="Pacifico"/>
            </a:endParaRPr>
          </a:p>
          <a:p>
            <a:pPr marL="0" lvl="0" indent="0" algn="l" rtl="0">
              <a:spcBef>
                <a:spcPts val="0"/>
              </a:spcBef>
              <a:spcAft>
                <a:spcPts val="0"/>
              </a:spcAft>
              <a:buNone/>
            </a:pPr>
            <a:endParaRPr sz="1600" dirty="0">
              <a:latin typeface="Pacifico"/>
              <a:ea typeface="Pacifico"/>
              <a:cs typeface="Pacifico"/>
              <a:sym typeface="Pacifico"/>
            </a:endParaRPr>
          </a:p>
          <a:p>
            <a:pPr marL="0" lvl="0" indent="0" algn="l" rtl="0">
              <a:spcBef>
                <a:spcPts val="0"/>
              </a:spcBef>
              <a:spcAft>
                <a:spcPts val="0"/>
              </a:spcAft>
              <a:buNone/>
            </a:pPr>
            <a:r>
              <a:rPr lang="en-GB" sz="1600" dirty="0">
                <a:latin typeface="Pacifico"/>
                <a:ea typeface="Pacifico"/>
                <a:cs typeface="Pacifico"/>
                <a:sym typeface="Pacifico"/>
              </a:rPr>
              <a:t>On the whole , having considered the two options available to the judge in question, I believe that distinguishing would be the preferable option as I believe there is enough proof to show a difference in the relationships in question within the cases </a:t>
            </a:r>
            <a:endParaRPr sz="1600" dirty="0">
              <a:latin typeface="Pacifico"/>
              <a:ea typeface="Pacifico"/>
              <a:cs typeface="Pacifico"/>
              <a:sym typeface="Pacifico"/>
            </a:endParaRPr>
          </a:p>
          <a:p>
            <a:pPr marL="0" lvl="0" indent="0" algn="l" rtl="0">
              <a:spcBef>
                <a:spcPts val="0"/>
              </a:spcBef>
              <a:spcAft>
                <a:spcPts val="0"/>
              </a:spcAft>
              <a:buNone/>
            </a:pPr>
            <a:endParaRPr sz="1600" dirty="0">
              <a:latin typeface="Pacifico"/>
              <a:ea typeface="Pacifico"/>
              <a:cs typeface="Pacifico"/>
              <a:sym typeface="Pacifico"/>
            </a:endParaRPr>
          </a:p>
          <a:p>
            <a:pPr marL="0" lvl="0" indent="0" algn="l" rtl="0">
              <a:spcBef>
                <a:spcPts val="0"/>
              </a:spcBef>
              <a:spcAft>
                <a:spcPts val="0"/>
              </a:spcAft>
              <a:buNone/>
            </a:pPr>
            <a:r>
              <a:rPr lang="en-GB" sz="1600" dirty="0">
                <a:latin typeface="Pacifico"/>
                <a:ea typeface="Pacifico"/>
                <a:cs typeface="Pacifico"/>
                <a:sym typeface="Pacifico"/>
              </a:rPr>
              <a:t> </a:t>
            </a:r>
            <a:endParaRPr sz="1600" dirty="0">
              <a:latin typeface="Pacifico"/>
              <a:ea typeface="Pacifico"/>
              <a:cs typeface="Pacifico"/>
              <a:sym typeface="Pacifico"/>
            </a:endParaRPr>
          </a:p>
        </p:txBody>
      </p:sp>
      <p:sp>
        <p:nvSpPr>
          <p:cNvPr id="400" name="Google Shape;400;gc0dab5b0d6_1_122"/>
          <p:cNvSpPr txBox="1"/>
          <p:nvPr/>
        </p:nvSpPr>
        <p:spPr>
          <a:xfrm>
            <a:off x="5589425" y="1415825"/>
            <a:ext cx="3279300" cy="2986200"/>
          </a:xfrm>
          <a:prstGeom prst="rect">
            <a:avLst/>
          </a:prstGeom>
          <a:noFill/>
          <a:ln w="9525" cap="flat" cmpd="sng">
            <a:solidFill>
              <a:srgbClr val="0070C0"/>
            </a:solidFill>
            <a:prstDash val="solid"/>
            <a:round/>
            <a:headEnd type="none" w="sm" len="sm"/>
            <a:tailEnd type="none" w="sm" len="sm"/>
          </a:ln>
        </p:spPr>
        <p:txBody>
          <a:bodyPr spcFirstLastPara="1" wrap="square" lIns="91425" tIns="91425" rIns="91425" bIns="91425" anchor="t" anchorCtr="0">
            <a:spAutoFit/>
          </a:bodyPr>
          <a:lstStyle/>
          <a:p>
            <a:pPr marL="0" lvl="0" indent="0" algn="l" rtl="0">
              <a:spcBef>
                <a:spcPts val="0"/>
              </a:spcBef>
              <a:spcAft>
                <a:spcPts val="0"/>
              </a:spcAft>
              <a:buNone/>
            </a:pPr>
            <a:r>
              <a:rPr lang="en-GB" b="1" dirty="0">
                <a:solidFill>
                  <a:srgbClr val="FF0000"/>
                </a:solidFill>
              </a:rPr>
              <a:t>Feedback:</a:t>
            </a:r>
            <a:endParaRPr b="1" dirty="0">
              <a:solidFill>
                <a:srgbClr val="FF0000"/>
              </a:solidFill>
            </a:endParaRPr>
          </a:p>
          <a:p>
            <a:pPr marL="0" lvl="0" indent="0" algn="l" rtl="0">
              <a:spcBef>
                <a:spcPts val="0"/>
              </a:spcBef>
              <a:spcAft>
                <a:spcPts val="0"/>
              </a:spcAft>
              <a:buNone/>
            </a:pPr>
            <a:endParaRPr sz="1200" dirty="0"/>
          </a:p>
          <a:p>
            <a:pPr marL="0" lvl="0" indent="0" algn="l" rtl="0">
              <a:spcBef>
                <a:spcPts val="0"/>
              </a:spcBef>
              <a:spcAft>
                <a:spcPts val="0"/>
              </a:spcAft>
              <a:buNone/>
            </a:pPr>
            <a:r>
              <a:rPr lang="en-GB" sz="1200" dirty="0"/>
              <a:t>Good structure to the answer, considering each point in turn, identifying the issue and then describing the law and applying it to Tom’s case, good use of case law here to support. This is a key element to achieve the higher mark bands .</a:t>
            </a:r>
            <a:endParaRPr sz="1200" dirty="0"/>
          </a:p>
          <a:p>
            <a:pPr marL="0" lvl="0" indent="0" algn="l" rtl="0">
              <a:spcBef>
                <a:spcPts val="0"/>
              </a:spcBef>
              <a:spcAft>
                <a:spcPts val="0"/>
              </a:spcAft>
              <a:buNone/>
            </a:pPr>
            <a:r>
              <a:rPr lang="en-GB" sz="1200" dirty="0"/>
              <a:t>This answer has also included a brief evaluation of precedent, this is not needed for this question as only A01 and A02 assessment objectives are being assessed. This said, however, there is no negative marking, so advice should t be given to just  focus on the application skills needed for A02 </a:t>
            </a:r>
            <a:endParaRPr sz="1200" dirty="0"/>
          </a:p>
        </p:txBody>
      </p:sp>
      <p:sp>
        <p:nvSpPr>
          <p:cNvPr id="401" name="Google Shape;401;gc0dab5b0d6_1_122"/>
          <p:cNvSpPr txBox="1"/>
          <p:nvPr/>
        </p:nvSpPr>
        <p:spPr>
          <a:xfrm>
            <a:off x="5589425" y="4647425"/>
            <a:ext cx="3279300" cy="2062500"/>
          </a:xfrm>
          <a:prstGeom prst="rect">
            <a:avLst/>
          </a:prstGeom>
          <a:noFill/>
          <a:ln w="9525" cap="flat" cmpd="sng">
            <a:solidFill>
              <a:srgbClr val="0070C0"/>
            </a:solidFill>
            <a:prstDash val="solid"/>
            <a:round/>
            <a:headEnd type="none" w="sm" len="sm"/>
            <a:tailEnd type="none" w="sm" len="sm"/>
          </a:ln>
        </p:spPr>
        <p:txBody>
          <a:bodyPr spcFirstLastPara="1" wrap="square" lIns="91425" tIns="91425" rIns="91425" bIns="91425" anchor="t" anchorCtr="0">
            <a:spAutoFit/>
          </a:bodyPr>
          <a:lstStyle/>
          <a:p>
            <a:pPr marL="0" lvl="0" indent="0" algn="l" rtl="0">
              <a:spcBef>
                <a:spcPts val="0"/>
              </a:spcBef>
              <a:spcAft>
                <a:spcPts val="0"/>
              </a:spcAft>
              <a:buNone/>
            </a:pPr>
            <a:r>
              <a:rPr lang="en-GB" b="1" dirty="0">
                <a:solidFill>
                  <a:srgbClr val="FF0000"/>
                </a:solidFill>
              </a:rPr>
              <a:t>Feedback:</a:t>
            </a:r>
            <a:endParaRPr b="1" dirty="0">
              <a:solidFill>
                <a:srgbClr val="FF0000"/>
              </a:solidFill>
            </a:endParaRPr>
          </a:p>
          <a:p>
            <a:pPr marL="0" lvl="0" indent="0" algn="l" rtl="0">
              <a:spcBef>
                <a:spcPts val="0"/>
              </a:spcBef>
              <a:spcAft>
                <a:spcPts val="0"/>
              </a:spcAft>
              <a:buNone/>
            </a:pPr>
            <a:endParaRPr sz="1200" dirty="0"/>
          </a:p>
          <a:p>
            <a:pPr marL="0" lvl="0" indent="0" algn="l" rtl="0">
              <a:spcBef>
                <a:spcPts val="0"/>
              </a:spcBef>
              <a:spcAft>
                <a:spcPts val="0"/>
              </a:spcAft>
              <a:buNone/>
            </a:pPr>
            <a:r>
              <a:rPr lang="en-GB" sz="1200" dirty="0"/>
              <a:t>The candidate has  included a conclusion, again this is good practice. No new material should be included in a conclusion, just a summing up of the main points made. Here the candidate has used the first person, I, again.   Advice should be given to avoid writing in the first person , though again this does not affect the overall mark.</a:t>
            </a:r>
            <a:endParaRPr sz="1200"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405"/>
        <p:cNvGrpSpPr/>
        <p:nvPr/>
      </p:nvGrpSpPr>
      <p:grpSpPr>
        <a:xfrm>
          <a:off x="0" y="0"/>
          <a:ext cx="0" cy="0"/>
          <a:chOff x="0" y="0"/>
          <a:chExt cx="0" cy="0"/>
        </a:xfrm>
      </p:grpSpPr>
      <p:sp>
        <p:nvSpPr>
          <p:cNvPr id="406" name="Google Shape;406;gbf1d83ae03_0_799"/>
          <p:cNvSpPr txBox="1"/>
          <p:nvPr/>
        </p:nvSpPr>
        <p:spPr>
          <a:xfrm>
            <a:off x="1109663" y="257418"/>
            <a:ext cx="7577100" cy="908100"/>
          </a:xfrm>
          <a:prstGeom prst="rect">
            <a:avLst/>
          </a:prstGeom>
          <a:noFill/>
          <a:ln>
            <a:noFill/>
          </a:ln>
        </p:spPr>
        <p:txBody>
          <a:bodyPr spcFirstLastPara="1" wrap="square" lIns="91425" tIns="45700" rIns="91425" bIns="45700" anchor="t" anchorCtr="0">
            <a:normAutofit/>
          </a:bodyPr>
          <a:lstStyle/>
          <a:p>
            <a:pPr marL="0" marR="0" lvl="0" indent="0" algn="ctr" rtl="0">
              <a:lnSpc>
                <a:spcPct val="100000"/>
              </a:lnSpc>
              <a:spcBef>
                <a:spcPts val="0"/>
              </a:spcBef>
              <a:spcAft>
                <a:spcPts val="0"/>
              </a:spcAft>
              <a:buClr>
                <a:schemeClr val="lt1"/>
              </a:buClr>
              <a:buSzPts val="4000"/>
              <a:buFont typeface="Arial"/>
              <a:buNone/>
            </a:pPr>
            <a:r>
              <a:rPr lang="en-GB" sz="4000" b="1" i="0" u="none" strike="noStrike" cap="none" dirty="0">
                <a:solidFill>
                  <a:schemeClr val="lt1"/>
                </a:solidFill>
                <a:latin typeface="Arial"/>
                <a:ea typeface="Arial"/>
                <a:cs typeface="Arial"/>
                <a:sym typeface="Arial"/>
              </a:rPr>
              <a:t>Assessing evidence</a:t>
            </a:r>
            <a:endParaRPr sz="1400" b="0" i="0" u="none" strike="noStrike" cap="none" dirty="0">
              <a:solidFill>
                <a:srgbClr val="000000"/>
              </a:solidFill>
              <a:latin typeface="Arial"/>
              <a:ea typeface="Arial"/>
              <a:cs typeface="Arial"/>
              <a:sym typeface="Arial"/>
            </a:endParaRPr>
          </a:p>
        </p:txBody>
      </p:sp>
      <p:sp>
        <p:nvSpPr>
          <p:cNvPr id="407" name="Google Shape;407;gbf1d83ae03_0_799"/>
          <p:cNvSpPr txBox="1"/>
          <p:nvPr/>
        </p:nvSpPr>
        <p:spPr>
          <a:xfrm>
            <a:off x="77700" y="865900"/>
            <a:ext cx="8988600" cy="56490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400"/>
              <a:buFont typeface="Arial"/>
              <a:buNone/>
            </a:pPr>
            <a:endParaRPr sz="2400" b="1" dirty="0">
              <a:solidFill>
                <a:schemeClr val="dk1"/>
              </a:solidFill>
            </a:endParaRPr>
          </a:p>
          <a:p>
            <a:pPr marL="0" lvl="0" indent="0" algn="l" rtl="0">
              <a:spcBef>
                <a:spcPts val="0"/>
              </a:spcBef>
              <a:spcAft>
                <a:spcPts val="0"/>
              </a:spcAft>
              <a:buClr>
                <a:schemeClr val="dk1"/>
              </a:buClr>
              <a:buSzPts val="2400"/>
              <a:buFont typeface="Arial"/>
              <a:buNone/>
            </a:pPr>
            <a:r>
              <a:rPr lang="en-GB" sz="2400" b="1" dirty="0">
                <a:solidFill>
                  <a:schemeClr val="dk1"/>
                </a:solidFill>
              </a:rPr>
              <a:t>Sample responses:</a:t>
            </a:r>
            <a:endParaRPr sz="2400" b="1" dirty="0">
              <a:solidFill>
                <a:schemeClr val="dk1"/>
              </a:solidFill>
            </a:endParaRPr>
          </a:p>
          <a:p>
            <a:pPr marL="0" marR="0" lvl="0" indent="0" algn="l" rtl="0">
              <a:lnSpc>
                <a:spcPct val="100000"/>
              </a:lnSpc>
              <a:spcBef>
                <a:spcPts val="0"/>
              </a:spcBef>
              <a:spcAft>
                <a:spcPts val="0"/>
              </a:spcAft>
              <a:buClr>
                <a:srgbClr val="000000"/>
              </a:buClr>
              <a:buSzPts val="2400"/>
              <a:buFont typeface="Arial"/>
              <a:buNone/>
            </a:pPr>
            <a:endParaRPr sz="2100" dirty="0">
              <a:solidFill>
                <a:schemeClr val="dk1"/>
              </a:solidFill>
            </a:endParaRPr>
          </a:p>
          <a:p>
            <a:pPr marL="0" marR="0" lvl="0" indent="0" algn="l" rtl="0">
              <a:lnSpc>
                <a:spcPct val="100000"/>
              </a:lnSpc>
              <a:spcBef>
                <a:spcPts val="0"/>
              </a:spcBef>
              <a:spcAft>
                <a:spcPts val="0"/>
              </a:spcAft>
              <a:buClr>
                <a:srgbClr val="000000"/>
              </a:buClr>
              <a:buSzPts val="2400"/>
              <a:buFont typeface="Arial"/>
              <a:buNone/>
            </a:pPr>
            <a:r>
              <a:rPr lang="en-GB" sz="2100" dirty="0">
                <a:solidFill>
                  <a:schemeClr val="dk1"/>
                </a:solidFill>
              </a:rPr>
              <a:t>The next slide are extracts of responses to </a:t>
            </a:r>
            <a:r>
              <a:rPr lang="en-GB" sz="2100" b="1" dirty="0">
                <a:solidFill>
                  <a:schemeClr val="dk1"/>
                </a:solidFill>
              </a:rPr>
              <a:t>Question 6(b)</a:t>
            </a:r>
            <a:r>
              <a:rPr lang="en-GB" sz="2100" dirty="0">
                <a:solidFill>
                  <a:schemeClr val="dk1"/>
                </a:solidFill>
              </a:rPr>
              <a:t> from the </a:t>
            </a:r>
            <a:r>
              <a:rPr lang="en-GB" sz="2100" b="1" dirty="0">
                <a:solidFill>
                  <a:schemeClr val="dk1"/>
                </a:solidFill>
              </a:rPr>
              <a:t>2018 Unit 1</a:t>
            </a:r>
            <a:r>
              <a:rPr lang="en-GB" sz="2100" dirty="0">
                <a:solidFill>
                  <a:schemeClr val="dk1"/>
                </a:solidFill>
              </a:rPr>
              <a:t> exam paper followed by an explanation of the mark it achieved. </a:t>
            </a:r>
            <a:endParaRPr sz="2100" dirty="0">
              <a:solidFill>
                <a:schemeClr val="dk1"/>
              </a:solidFill>
            </a:endParaRPr>
          </a:p>
          <a:p>
            <a:pPr marL="0" marR="0" lvl="0" indent="0" algn="l" rtl="0">
              <a:lnSpc>
                <a:spcPct val="100000"/>
              </a:lnSpc>
              <a:spcBef>
                <a:spcPts val="0"/>
              </a:spcBef>
              <a:spcAft>
                <a:spcPts val="0"/>
              </a:spcAft>
              <a:buNone/>
            </a:pPr>
            <a:endParaRPr sz="1300" dirty="0">
              <a:solidFill>
                <a:schemeClr val="dk1"/>
              </a:solidFill>
            </a:endParaRPr>
          </a:p>
          <a:p>
            <a:pPr marL="0" marR="0" lvl="0" indent="0" algn="l" rtl="0">
              <a:lnSpc>
                <a:spcPct val="100000"/>
              </a:lnSpc>
              <a:spcBef>
                <a:spcPts val="0"/>
              </a:spcBef>
              <a:spcAft>
                <a:spcPts val="0"/>
              </a:spcAft>
              <a:buNone/>
            </a:pPr>
            <a:endParaRPr sz="1300" dirty="0">
              <a:solidFill>
                <a:schemeClr val="dk1"/>
              </a:solidFill>
            </a:endParaRPr>
          </a:p>
          <a:p>
            <a:pPr marL="0" lvl="0" indent="0" algn="ctr" rtl="0">
              <a:spcBef>
                <a:spcPts val="0"/>
              </a:spcBef>
              <a:spcAft>
                <a:spcPts val="0"/>
              </a:spcAft>
              <a:buNone/>
            </a:pPr>
            <a:r>
              <a:rPr lang="en-GB" sz="2400" b="1" dirty="0">
                <a:solidFill>
                  <a:schemeClr val="dk1"/>
                </a:solidFill>
              </a:rPr>
              <a:t>Analyse and evaluate the advantages and disadvantages of the main methods of Alternative Dispute Resolution. </a:t>
            </a:r>
            <a:endParaRPr sz="2400" b="1" dirty="0">
              <a:solidFill>
                <a:schemeClr val="dk1"/>
              </a:solidFill>
            </a:endParaRPr>
          </a:p>
          <a:p>
            <a:pPr marL="0" lvl="0" indent="0" algn="ctr" rtl="0">
              <a:spcBef>
                <a:spcPts val="0"/>
              </a:spcBef>
              <a:spcAft>
                <a:spcPts val="0"/>
              </a:spcAft>
              <a:buClr>
                <a:schemeClr val="dk1"/>
              </a:buClr>
              <a:buSzPts val="1100"/>
              <a:buFont typeface="Arial"/>
              <a:buNone/>
            </a:pPr>
            <a:r>
              <a:rPr lang="en-GB" sz="2400" b="1" dirty="0">
                <a:solidFill>
                  <a:schemeClr val="dk1"/>
                </a:solidFill>
              </a:rPr>
              <a:t>                                                                                            [24]</a:t>
            </a:r>
            <a:endParaRPr sz="1300" dirty="0">
              <a:solidFill>
                <a:schemeClr val="dk1"/>
              </a:solidFill>
            </a:endParaRPr>
          </a:p>
          <a:p>
            <a:pPr marL="0" marR="0" lvl="0" indent="0" algn="l" rtl="0">
              <a:lnSpc>
                <a:spcPct val="100000"/>
              </a:lnSpc>
              <a:spcBef>
                <a:spcPts val="0"/>
              </a:spcBef>
              <a:spcAft>
                <a:spcPts val="0"/>
              </a:spcAft>
              <a:buClr>
                <a:srgbClr val="000000"/>
              </a:buClr>
              <a:buSzPts val="2400"/>
              <a:buFont typeface="Arial"/>
              <a:buNone/>
            </a:pPr>
            <a:endParaRPr sz="2400" dirty="0">
              <a:solidFill>
                <a:schemeClr val="dk1"/>
              </a:solidFill>
            </a:endParaRPr>
          </a:p>
          <a:p>
            <a:pPr marL="0" marR="0" lvl="0" indent="0" algn="l" rtl="0">
              <a:lnSpc>
                <a:spcPct val="100000"/>
              </a:lnSpc>
              <a:spcBef>
                <a:spcPts val="0"/>
              </a:spcBef>
              <a:spcAft>
                <a:spcPts val="0"/>
              </a:spcAft>
              <a:buClr>
                <a:srgbClr val="000000"/>
              </a:buClr>
              <a:buSzPts val="2400"/>
              <a:buFont typeface="Arial"/>
              <a:buNone/>
            </a:pPr>
            <a:endParaRPr sz="2400" b="0" i="0" u="none" strike="noStrike" cap="none" dirty="0">
              <a:solidFill>
                <a:schemeClr val="dk1"/>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2400"/>
              <a:buFont typeface="Arial"/>
              <a:buNone/>
            </a:pPr>
            <a:endParaRPr sz="24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2000"/>
              <a:buFont typeface="Arial"/>
              <a:buNone/>
            </a:pPr>
            <a:endParaRPr sz="20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2000"/>
              <a:buFont typeface="Arial"/>
              <a:buNone/>
            </a:pPr>
            <a:endParaRPr sz="20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2000"/>
              <a:buFont typeface="Arial"/>
              <a:buNone/>
            </a:pPr>
            <a:endParaRPr sz="20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2000"/>
              <a:buFont typeface="Arial"/>
              <a:buNone/>
            </a:pPr>
            <a:endParaRPr sz="2000" b="0" i="0" u="none" strike="noStrike" cap="none" dirty="0">
              <a:solidFill>
                <a:schemeClr val="dk1"/>
              </a:solidFill>
              <a:latin typeface="Calibri"/>
              <a:ea typeface="Calibri"/>
              <a:cs typeface="Calibri"/>
              <a:sym typeface="Calibri"/>
            </a:endParaRPr>
          </a:p>
        </p:txBody>
      </p:sp>
      <p:sp>
        <p:nvSpPr>
          <p:cNvPr id="408" name="Google Shape;408;gbf1d83ae03_0_799"/>
          <p:cNvSpPr txBox="1"/>
          <p:nvPr/>
        </p:nvSpPr>
        <p:spPr>
          <a:xfrm>
            <a:off x="226725" y="4140325"/>
            <a:ext cx="7701000" cy="2432100"/>
          </a:xfrm>
          <a:prstGeom prst="rect">
            <a:avLst/>
          </a:prstGeom>
          <a:noFill/>
          <a:ln w="9525" cap="flat" cmpd="sng">
            <a:solidFill>
              <a:srgbClr val="0070C0"/>
            </a:solidFill>
            <a:prstDash val="solid"/>
            <a:round/>
            <a:headEnd type="none" w="sm" len="sm"/>
            <a:tailEnd type="none" w="sm" len="sm"/>
          </a:ln>
        </p:spPr>
        <p:txBody>
          <a:bodyPr spcFirstLastPara="1" wrap="square" lIns="91425" tIns="91425" rIns="91425" bIns="91425" anchor="t" anchorCtr="0">
            <a:spAutoFit/>
          </a:bodyPr>
          <a:lstStyle/>
          <a:p>
            <a:pPr marL="0" lvl="0" indent="0" algn="l" rtl="0">
              <a:spcBef>
                <a:spcPts val="0"/>
              </a:spcBef>
              <a:spcAft>
                <a:spcPts val="0"/>
              </a:spcAft>
              <a:buNone/>
            </a:pPr>
            <a:r>
              <a:rPr lang="en-GB" b="1" dirty="0">
                <a:solidFill>
                  <a:srgbClr val="FF0000"/>
                </a:solidFill>
              </a:rPr>
              <a:t>Feedback:</a:t>
            </a:r>
            <a:endParaRPr b="1" dirty="0">
              <a:solidFill>
                <a:srgbClr val="FF0000"/>
              </a:solidFill>
            </a:endParaRPr>
          </a:p>
          <a:p>
            <a:pPr marL="0" lvl="0" indent="0" algn="l" rtl="0">
              <a:spcBef>
                <a:spcPts val="0"/>
              </a:spcBef>
              <a:spcAft>
                <a:spcPts val="0"/>
              </a:spcAft>
              <a:buNone/>
            </a:pPr>
            <a:r>
              <a:rPr lang="en-GB" sz="1200" dirty="0">
                <a:solidFill>
                  <a:schemeClr val="dk1"/>
                </a:solidFill>
              </a:rPr>
              <a:t>This answer has a good explanation of some forms of ADR.  Even though there are no AO1 marks available in this question, some explanation is required in order to then go on to analyse and evaluate the area.</a:t>
            </a:r>
            <a:endParaRPr sz="1200" dirty="0">
              <a:solidFill>
                <a:schemeClr val="dk1"/>
              </a:solidFill>
            </a:endParaRPr>
          </a:p>
          <a:p>
            <a:pPr marL="0" lvl="0" indent="0" algn="l" rtl="0">
              <a:spcBef>
                <a:spcPts val="0"/>
              </a:spcBef>
              <a:spcAft>
                <a:spcPts val="0"/>
              </a:spcAft>
              <a:buNone/>
            </a:pPr>
            <a:endParaRPr sz="1200" dirty="0">
              <a:solidFill>
                <a:schemeClr val="dk1"/>
              </a:solidFill>
            </a:endParaRPr>
          </a:p>
          <a:p>
            <a:pPr marL="0" lvl="0" indent="0" algn="l" rtl="0">
              <a:spcBef>
                <a:spcPts val="0"/>
              </a:spcBef>
              <a:spcAft>
                <a:spcPts val="0"/>
              </a:spcAft>
              <a:buNone/>
            </a:pPr>
            <a:r>
              <a:rPr lang="en-GB" sz="1200" dirty="0">
                <a:solidFill>
                  <a:schemeClr val="dk1"/>
                </a:solidFill>
              </a:rPr>
              <a:t>The analysis and evaluation for </a:t>
            </a:r>
            <a:r>
              <a:rPr lang="en-GB" sz="1200" b="1" dirty="0">
                <a:solidFill>
                  <a:srgbClr val="04A804"/>
                </a:solidFill>
              </a:rPr>
              <a:t>AO3 </a:t>
            </a:r>
            <a:r>
              <a:rPr lang="en-GB" sz="1200" dirty="0">
                <a:solidFill>
                  <a:schemeClr val="dk1"/>
                </a:solidFill>
              </a:rPr>
              <a:t> is balanced, with some examples, including reference to MIAMs.  The candidate addresses the question by using words from the question and makes it clear that they are addressing advantages and disadvantages (as opposed to, for example, effectiveness).  There are some good use of connecting words to show the balancing arguments too.  </a:t>
            </a:r>
            <a:endParaRPr sz="1200" dirty="0">
              <a:solidFill>
                <a:schemeClr val="dk1"/>
              </a:solidFill>
            </a:endParaRPr>
          </a:p>
          <a:p>
            <a:pPr marL="0" lvl="0" indent="0" algn="l" rtl="0">
              <a:spcBef>
                <a:spcPts val="0"/>
              </a:spcBef>
              <a:spcAft>
                <a:spcPts val="0"/>
              </a:spcAft>
              <a:buNone/>
            </a:pPr>
            <a:br>
              <a:rPr lang="en-GB" sz="1200" dirty="0">
                <a:solidFill>
                  <a:schemeClr val="dk1"/>
                </a:solidFill>
              </a:rPr>
            </a:br>
            <a:r>
              <a:rPr lang="en-GB" sz="1200" dirty="0">
                <a:solidFill>
                  <a:schemeClr val="dk1"/>
                </a:solidFill>
              </a:rPr>
              <a:t>The answer could benefit from more examples and to make the analysis and evaluation more specific to the type of ADR.  A common mistake made in these answers is that evaluation is very generic and not specific to the forms of ADR.</a:t>
            </a:r>
            <a:endParaRPr sz="1200" dirty="0">
              <a:solidFill>
                <a:schemeClr val="dk1"/>
              </a:solidFill>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413"/>
        <p:cNvGrpSpPr/>
        <p:nvPr/>
      </p:nvGrpSpPr>
      <p:grpSpPr>
        <a:xfrm>
          <a:off x="0" y="0"/>
          <a:ext cx="0" cy="0"/>
          <a:chOff x="0" y="0"/>
          <a:chExt cx="0" cy="0"/>
        </a:xfrm>
      </p:grpSpPr>
      <p:sp>
        <p:nvSpPr>
          <p:cNvPr id="414" name="Google Shape;414;gbf1d83ae03_0_804"/>
          <p:cNvSpPr txBox="1"/>
          <p:nvPr/>
        </p:nvSpPr>
        <p:spPr>
          <a:xfrm>
            <a:off x="112200" y="1529250"/>
            <a:ext cx="8919600" cy="43713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sz="1600" dirty="0">
                <a:solidFill>
                  <a:srgbClr val="FF0000"/>
                </a:solidFill>
                <a:latin typeface="Pacifico"/>
                <a:ea typeface="Pacifico"/>
                <a:cs typeface="Pacifico"/>
                <a:sym typeface="Pacifico"/>
              </a:rPr>
              <a:t>ADR is used as an alternative to the court system and is used in most civil cases.  There are 4 main types of ADR. The first option is negotiation, this takes place at the start of most cases.  It involves two parties and may or may not include a solicitor.  They are encouraged to come to a resolution. </a:t>
            </a:r>
            <a:r>
              <a:rPr lang="en-GB" sz="1600" dirty="0">
                <a:solidFill>
                  <a:srgbClr val="04A804"/>
                </a:solidFill>
                <a:latin typeface="Pacifico"/>
                <a:ea typeface="Pacifico"/>
                <a:cs typeface="Pacifico"/>
                <a:sym typeface="Pacifico"/>
              </a:rPr>
              <a:t>One advantage of negotiation is that it is much cheaper than the court, however it can become costly if solicitors are involved.  It also allows parties to maintain relationships and is very informal.  Involving solicitors can make the process very delayed and if a resolution is not reached, they may end up going to court anyway increasing risk of delay and cost.</a:t>
            </a:r>
            <a:endParaRPr sz="1600" dirty="0">
              <a:solidFill>
                <a:srgbClr val="04A804"/>
              </a:solidFill>
              <a:latin typeface="Pacifico"/>
              <a:ea typeface="Pacifico"/>
              <a:cs typeface="Pacifico"/>
              <a:sym typeface="Pacifico"/>
            </a:endParaRPr>
          </a:p>
          <a:p>
            <a:pPr marL="0" lvl="0" indent="0" algn="l" rtl="0">
              <a:spcBef>
                <a:spcPts val="0"/>
              </a:spcBef>
              <a:spcAft>
                <a:spcPts val="0"/>
              </a:spcAft>
              <a:buNone/>
            </a:pPr>
            <a:endParaRPr sz="1600" dirty="0">
              <a:solidFill>
                <a:srgbClr val="04A804"/>
              </a:solidFill>
              <a:latin typeface="Pacifico"/>
              <a:ea typeface="Pacifico"/>
              <a:cs typeface="Pacifico"/>
              <a:sym typeface="Pacifico"/>
            </a:endParaRPr>
          </a:p>
          <a:p>
            <a:pPr marL="0" lvl="0" indent="0" algn="l" rtl="0">
              <a:spcBef>
                <a:spcPts val="0"/>
              </a:spcBef>
              <a:spcAft>
                <a:spcPts val="0"/>
              </a:spcAft>
              <a:buNone/>
            </a:pPr>
            <a:r>
              <a:rPr lang="en-GB" sz="1600" dirty="0">
                <a:solidFill>
                  <a:srgbClr val="FF0000"/>
                </a:solidFill>
                <a:latin typeface="Pacifico"/>
                <a:ea typeface="Pacifico"/>
                <a:cs typeface="Pacifico"/>
                <a:sym typeface="Pacifico"/>
              </a:rPr>
              <a:t>The next option is mediation; this involves the two parties along with a neutral third party called the mediator. The mediator helps the parties resolve their disputes but does not make suggestions.</a:t>
            </a:r>
            <a:r>
              <a:rPr lang="en-GB" sz="1600" dirty="0">
                <a:solidFill>
                  <a:srgbClr val="04A804"/>
                </a:solidFill>
                <a:latin typeface="Pacifico"/>
                <a:ea typeface="Pacifico"/>
                <a:cs typeface="Pacifico"/>
                <a:sym typeface="Pacifico"/>
              </a:rPr>
              <a:t>  Parties must attend a MIAM to see if it is a suitable method it if often used in family disputes.  Mediation is quicker and cheaper than going to court and can be as formal or informal as the parties wish.  It can also be said that there are no losers in mediation and it maintains relationships so that parties can continue to work together in the future.  It is not a strictly legal decision as it relies on common sense and compromise.  On the other hand, the decision is not binding and it can become a delayed process.  Additionally, mediation relies on the skills of the mediator who has  little legal knowledge, meaning that the decision might not be the best option available.</a:t>
            </a:r>
            <a:endParaRPr sz="1600" dirty="0">
              <a:solidFill>
                <a:srgbClr val="04A804"/>
              </a:solidFill>
              <a:latin typeface="Pacifico"/>
              <a:ea typeface="Pacifico"/>
              <a:cs typeface="Pacifico"/>
              <a:sym typeface="Pacifico"/>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418"/>
        <p:cNvGrpSpPr/>
        <p:nvPr/>
      </p:nvGrpSpPr>
      <p:grpSpPr>
        <a:xfrm>
          <a:off x="0" y="0"/>
          <a:ext cx="0" cy="0"/>
          <a:chOff x="0" y="0"/>
          <a:chExt cx="0" cy="0"/>
        </a:xfrm>
      </p:grpSpPr>
      <p:sp>
        <p:nvSpPr>
          <p:cNvPr id="419" name="Google Shape;419;p9"/>
          <p:cNvSpPr txBox="1"/>
          <p:nvPr/>
        </p:nvSpPr>
        <p:spPr>
          <a:xfrm>
            <a:off x="1109663" y="257418"/>
            <a:ext cx="7577137" cy="908050"/>
          </a:xfrm>
          <a:prstGeom prst="rect">
            <a:avLst/>
          </a:prstGeom>
          <a:noFill/>
          <a:ln>
            <a:noFill/>
          </a:ln>
        </p:spPr>
        <p:txBody>
          <a:bodyPr spcFirstLastPara="1" wrap="square" lIns="91425" tIns="45700" rIns="91425" bIns="45700" anchor="t" anchorCtr="0">
            <a:normAutofit/>
          </a:bodyPr>
          <a:lstStyle/>
          <a:p>
            <a:pPr marL="0" marR="0" lvl="0" indent="0" algn="ctr" rtl="0">
              <a:lnSpc>
                <a:spcPct val="100000"/>
              </a:lnSpc>
              <a:spcBef>
                <a:spcPts val="0"/>
              </a:spcBef>
              <a:spcAft>
                <a:spcPts val="0"/>
              </a:spcAft>
              <a:buClr>
                <a:schemeClr val="lt1"/>
              </a:buClr>
              <a:buSzPts val="4000"/>
              <a:buFont typeface="Arial"/>
              <a:buNone/>
            </a:pPr>
            <a:r>
              <a:rPr lang="en-GB" sz="4000" b="1" i="0" u="none" strike="noStrike" cap="none" dirty="0">
                <a:solidFill>
                  <a:schemeClr val="lt1"/>
                </a:solidFill>
                <a:latin typeface="Arial"/>
                <a:ea typeface="Arial"/>
                <a:cs typeface="Arial"/>
                <a:sym typeface="Arial"/>
              </a:rPr>
              <a:t>Assessing evidence</a:t>
            </a:r>
            <a:endParaRPr sz="1400" b="0" i="0" u="none" strike="noStrike" cap="none" dirty="0">
              <a:solidFill>
                <a:srgbClr val="000000"/>
              </a:solidFill>
              <a:latin typeface="Arial"/>
              <a:ea typeface="Arial"/>
              <a:cs typeface="Arial"/>
              <a:sym typeface="Arial"/>
            </a:endParaRPr>
          </a:p>
        </p:txBody>
      </p:sp>
      <p:sp>
        <p:nvSpPr>
          <p:cNvPr id="420" name="Google Shape;420;p9"/>
          <p:cNvSpPr txBox="1"/>
          <p:nvPr/>
        </p:nvSpPr>
        <p:spPr>
          <a:xfrm>
            <a:off x="287524" y="1421160"/>
            <a:ext cx="8568900" cy="5386049"/>
          </a:xfrm>
          <a:prstGeom prst="rect">
            <a:avLst/>
          </a:prstGeom>
          <a:noFill/>
          <a:ln>
            <a:noFill/>
          </a:ln>
        </p:spPr>
        <p:txBody>
          <a:bodyPr spcFirstLastPara="1" wrap="square" lIns="180000" tIns="45700" rIns="91425" bIns="45700" anchor="t" anchorCtr="0">
            <a:spAutoFit/>
          </a:bodyPr>
          <a:lstStyle/>
          <a:p>
            <a:pPr marL="0" marR="0" lvl="0" indent="0" algn="l" rtl="0">
              <a:lnSpc>
                <a:spcPct val="100000"/>
              </a:lnSpc>
              <a:spcBef>
                <a:spcPts val="0"/>
              </a:spcBef>
              <a:spcAft>
                <a:spcPts val="0"/>
              </a:spcAft>
              <a:buClr>
                <a:srgbClr val="000000"/>
              </a:buClr>
              <a:buSzPts val="2400"/>
              <a:buFont typeface="Arial"/>
              <a:buNone/>
            </a:pPr>
            <a:r>
              <a:rPr lang="en-GB" sz="2400" b="0" i="0" u="none" strike="noStrike" cap="none" dirty="0">
                <a:solidFill>
                  <a:srgbClr val="009FE3"/>
                </a:solidFill>
                <a:latin typeface="Arial"/>
                <a:ea typeface="Arial"/>
                <a:cs typeface="Arial"/>
                <a:sym typeface="Arial"/>
              </a:rPr>
              <a:t>POTENTIAL PROBLEM AREAS / WHAT NOT TO REWARD</a:t>
            </a:r>
            <a:endParaRPr sz="2400" b="1" i="0" u="none" strike="noStrike" cap="none" dirty="0">
              <a:solidFill>
                <a:schemeClr val="dk1"/>
              </a:solidFill>
              <a:latin typeface="Calibri"/>
              <a:ea typeface="Calibri"/>
              <a:cs typeface="Calibri"/>
              <a:sym typeface="Calibri"/>
            </a:endParaRPr>
          </a:p>
          <a:p>
            <a:pPr marL="89999" marR="0" lvl="0" indent="-216999" rtl="0">
              <a:lnSpc>
                <a:spcPct val="100000"/>
              </a:lnSpc>
              <a:spcBef>
                <a:spcPts val="0"/>
              </a:spcBef>
              <a:spcAft>
                <a:spcPts val="0"/>
              </a:spcAft>
              <a:buClr>
                <a:schemeClr val="dk1"/>
              </a:buClr>
              <a:buSzPts val="2000"/>
              <a:buFont typeface="Arial"/>
              <a:buChar char="•"/>
            </a:pPr>
            <a:r>
              <a:rPr lang="en-GB" sz="2000" b="0" i="0" u="none" strike="noStrike" cap="none" dirty="0">
                <a:solidFill>
                  <a:schemeClr val="dk1"/>
                </a:solidFill>
                <a:highlight>
                  <a:schemeClr val="lt1"/>
                </a:highlight>
                <a:latin typeface="Arial"/>
                <a:ea typeface="Arial"/>
                <a:cs typeface="Arial"/>
                <a:sym typeface="Arial"/>
              </a:rPr>
              <a:t>Some questions are particularly difficult to mark. For example, the ‘apply’ the law questions in Section A and the ‘analyse and evaluate’ questions in Section B. </a:t>
            </a:r>
            <a:endParaRPr sz="2000" b="0" i="0" u="none" strike="noStrike" cap="none" dirty="0">
              <a:solidFill>
                <a:schemeClr val="dk1"/>
              </a:solidFill>
              <a:highlight>
                <a:schemeClr val="lt1"/>
              </a:highlight>
              <a:latin typeface="Arial"/>
              <a:ea typeface="Arial"/>
              <a:cs typeface="Arial"/>
              <a:sym typeface="Arial"/>
            </a:endParaRPr>
          </a:p>
          <a:p>
            <a:pPr marL="89999" marR="0" lvl="0" indent="-216999" rtl="0">
              <a:lnSpc>
                <a:spcPct val="100000"/>
              </a:lnSpc>
              <a:spcBef>
                <a:spcPts val="0"/>
              </a:spcBef>
              <a:spcAft>
                <a:spcPts val="0"/>
              </a:spcAft>
              <a:buClr>
                <a:schemeClr val="dk1"/>
              </a:buClr>
              <a:buSzPts val="2000"/>
              <a:buFont typeface="Arial"/>
              <a:buChar char="•"/>
            </a:pPr>
            <a:r>
              <a:rPr lang="en-GB" sz="2000" b="0" i="0" u="none" strike="noStrike" cap="none" dirty="0">
                <a:solidFill>
                  <a:schemeClr val="dk1"/>
                </a:solidFill>
                <a:highlight>
                  <a:schemeClr val="lt1"/>
                </a:highlight>
                <a:latin typeface="Arial"/>
                <a:ea typeface="Arial"/>
                <a:cs typeface="Arial"/>
                <a:sym typeface="Arial"/>
              </a:rPr>
              <a:t>Candidates must write at length (reflecting the weighting of marks) and the answers must address the questions set with reference to the scenario for the ‘apply’ questions in </a:t>
            </a:r>
            <a:r>
              <a:rPr lang="en-GB" sz="2000" dirty="0">
                <a:solidFill>
                  <a:schemeClr val="dk1"/>
                </a:solidFill>
                <a:highlight>
                  <a:schemeClr val="lt1"/>
                </a:highlight>
              </a:rPr>
              <a:t>S</a:t>
            </a:r>
            <a:r>
              <a:rPr lang="en-GB" sz="2000" b="0" i="0" u="none" strike="noStrike" cap="none" dirty="0">
                <a:solidFill>
                  <a:schemeClr val="dk1"/>
                </a:solidFill>
                <a:highlight>
                  <a:schemeClr val="lt1"/>
                </a:highlight>
                <a:latin typeface="Arial"/>
                <a:ea typeface="Arial"/>
                <a:cs typeface="Arial"/>
                <a:sym typeface="Arial"/>
              </a:rPr>
              <a:t>ection A or to the question issue for the ‘analyse and evaluate’</a:t>
            </a:r>
            <a:r>
              <a:rPr lang="en-GB" sz="2000" dirty="0">
                <a:solidFill>
                  <a:schemeClr val="dk1"/>
                </a:solidFill>
                <a:highlight>
                  <a:schemeClr val="lt1"/>
                </a:highlight>
              </a:rPr>
              <a:t> in Section B </a:t>
            </a:r>
            <a:endParaRPr sz="2000" b="0" i="0" u="none" strike="noStrike" cap="none" dirty="0">
              <a:solidFill>
                <a:schemeClr val="dk1"/>
              </a:solidFill>
              <a:highlight>
                <a:schemeClr val="lt1"/>
              </a:highlight>
              <a:latin typeface="Arial"/>
              <a:ea typeface="Arial"/>
              <a:cs typeface="Arial"/>
              <a:sym typeface="Arial"/>
            </a:endParaRPr>
          </a:p>
          <a:p>
            <a:pPr marL="89999" marR="0" lvl="0" indent="-216999" rtl="0">
              <a:lnSpc>
                <a:spcPct val="100000"/>
              </a:lnSpc>
              <a:spcBef>
                <a:spcPts val="0"/>
              </a:spcBef>
              <a:spcAft>
                <a:spcPts val="0"/>
              </a:spcAft>
              <a:buClr>
                <a:schemeClr val="dk1"/>
              </a:buClr>
              <a:buSzPts val="2000"/>
              <a:buFont typeface="Arial"/>
              <a:buChar char="•"/>
            </a:pPr>
            <a:r>
              <a:rPr lang="en-GB" sz="2000" b="0" i="0" u="none" strike="noStrike" cap="none" dirty="0">
                <a:solidFill>
                  <a:schemeClr val="dk1"/>
                </a:solidFill>
                <a:highlight>
                  <a:schemeClr val="lt1"/>
                </a:highlight>
                <a:latin typeface="Arial"/>
                <a:ea typeface="Arial"/>
                <a:cs typeface="Arial"/>
                <a:sym typeface="Arial"/>
              </a:rPr>
              <a:t>Legal authority must be used to support in all question</a:t>
            </a:r>
            <a:r>
              <a:rPr lang="en-GB" sz="2000" dirty="0">
                <a:solidFill>
                  <a:schemeClr val="dk1"/>
                </a:solidFill>
                <a:highlight>
                  <a:schemeClr val="lt1"/>
                </a:highlight>
              </a:rPr>
              <a:t>s and a lack of legal authority can affect the mark by up to half the allocations.</a:t>
            </a:r>
            <a:endParaRPr sz="2000" dirty="0">
              <a:solidFill>
                <a:schemeClr val="dk1"/>
              </a:solidFill>
              <a:highlight>
                <a:schemeClr val="lt1"/>
              </a:highlight>
            </a:endParaRPr>
          </a:p>
          <a:p>
            <a:pPr marL="89999" marR="0" lvl="0" indent="-216999" rtl="0">
              <a:lnSpc>
                <a:spcPct val="100000"/>
              </a:lnSpc>
              <a:spcBef>
                <a:spcPts val="0"/>
              </a:spcBef>
              <a:spcAft>
                <a:spcPts val="0"/>
              </a:spcAft>
              <a:buClr>
                <a:schemeClr val="dk1"/>
              </a:buClr>
              <a:buSzPts val="2000"/>
              <a:buFont typeface="Arial"/>
              <a:buChar char="•"/>
            </a:pPr>
            <a:r>
              <a:rPr lang="en-GB" sz="2000" dirty="0">
                <a:solidFill>
                  <a:schemeClr val="dk1"/>
                </a:solidFill>
                <a:highlight>
                  <a:schemeClr val="lt1"/>
                </a:highlight>
              </a:rPr>
              <a:t>Whilst detailed facts of cases are not needed, an explanation of the relevance of the case is desirable, especially in the questions that require application or  an analysis and evaluation.</a:t>
            </a:r>
            <a:endParaRPr sz="2000" dirty="0">
              <a:solidFill>
                <a:schemeClr val="dk1"/>
              </a:solidFill>
              <a:highlight>
                <a:schemeClr val="lt1"/>
              </a:highlight>
            </a:endParaRPr>
          </a:p>
          <a:p>
            <a:pPr marL="89999" marR="0" lvl="0" indent="-216999" rtl="0">
              <a:lnSpc>
                <a:spcPct val="100000"/>
              </a:lnSpc>
              <a:spcBef>
                <a:spcPts val="0"/>
              </a:spcBef>
              <a:spcAft>
                <a:spcPts val="0"/>
              </a:spcAft>
              <a:buClr>
                <a:schemeClr val="dk1"/>
              </a:buClr>
              <a:buSzPts val="2000"/>
              <a:buChar char="•"/>
            </a:pPr>
            <a:r>
              <a:rPr lang="en-GB" sz="2000" dirty="0">
                <a:solidFill>
                  <a:schemeClr val="dk1"/>
                </a:solidFill>
                <a:highlight>
                  <a:schemeClr val="lt1"/>
                </a:highlight>
              </a:rPr>
              <a:t>Although there is no mark allocated for quality of written communication, candidates should be using appropriate legal terminology where appropriate and show a holistic understanding of the topic in question.</a:t>
            </a:r>
            <a:endParaRPr sz="2000" b="0" i="0" u="none" strike="noStrike" cap="none" dirty="0">
              <a:solidFill>
                <a:schemeClr val="dk1"/>
              </a:solidFill>
              <a:latin typeface="Calibri"/>
              <a:ea typeface="Calibri"/>
              <a:cs typeface="Calibri"/>
              <a:sym typeface="Calibri"/>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442"/>
        <p:cNvGrpSpPr/>
        <p:nvPr/>
      </p:nvGrpSpPr>
      <p:grpSpPr>
        <a:xfrm>
          <a:off x="0" y="0"/>
          <a:ext cx="0" cy="0"/>
          <a:chOff x="0" y="0"/>
          <a:chExt cx="0" cy="0"/>
        </a:xfrm>
      </p:grpSpPr>
      <p:sp>
        <p:nvSpPr>
          <p:cNvPr id="443" name="Google Shape;443;p13"/>
          <p:cNvSpPr txBox="1">
            <a:spLocks noGrp="1"/>
          </p:cNvSpPr>
          <p:nvPr>
            <p:ph type="ctrTitle"/>
          </p:nvPr>
        </p:nvSpPr>
        <p:spPr>
          <a:xfrm>
            <a:off x="467544" y="692696"/>
            <a:ext cx="7772400" cy="1470025"/>
          </a:xfrm>
          <a:prstGeom prst="rect">
            <a:avLst/>
          </a:prstGeom>
          <a:noFill/>
          <a:ln>
            <a:noFill/>
          </a:ln>
        </p:spPr>
        <p:txBody>
          <a:bodyPr spcFirstLastPara="1" wrap="square" lIns="91425" tIns="45700" rIns="91425" bIns="45700" anchor="ctr" anchorCtr="0">
            <a:normAutofit fontScale="90000"/>
          </a:bodyPr>
          <a:lstStyle/>
          <a:p>
            <a:pPr marL="0" lvl="0" indent="0" algn="l" rtl="0">
              <a:lnSpc>
                <a:spcPct val="100000"/>
              </a:lnSpc>
              <a:spcBef>
                <a:spcPts val="0"/>
              </a:spcBef>
              <a:spcAft>
                <a:spcPts val="0"/>
              </a:spcAft>
              <a:buClr>
                <a:schemeClr val="dk1"/>
              </a:buClr>
              <a:buSzPts val="7920"/>
              <a:buFont typeface="Calibri"/>
              <a:buNone/>
            </a:pPr>
            <a:br>
              <a:rPr lang="en-GB" dirty="0"/>
            </a:br>
            <a:br>
              <a:rPr lang="en-GB" dirty="0"/>
            </a:br>
            <a:r>
              <a:rPr lang="en-GB" b="1" dirty="0">
                <a:solidFill>
                  <a:schemeClr val="lt1"/>
                </a:solidFill>
                <a:latin typeface="Arial"/>
                <a:ea typeface="Arial"/>
                <a:cs typeface="Arial"/>
                <a:sym typeface="Arial"/>
              </a:rPr>
              <a:t>Any Questions?</a:t>
            </a:r>
            <a:br>
              <a:rPr lang="en-GB" dirty="0"/>
            </a:br>
            <a:br>
              <a:rPr lang="en-GB" dirty="0">
                <a:latin typeface="Arial"/>
                <a:ea typeface="Arial"/>
                <a:cs typeface="Arial"/>
                <a:sym typeface="Arial"/>
              </a:rPr>
            </a:br>
            <a:r>
              <a:rPr lang="en-GB" sz="2700" dirty="0">
                <a:solidFill>
                  <a:schemeClr val="lt1"/>
                </a:solidFill>
                <a:latin typeface="Arial"/>
                <a:ea typeface="Arial"/>
                <a:cs typeface="Arial"/>
                <a:sym typeface="Arial"/>
              </a:rPr>
              <a:t>If you have any questions, contact our specialist subject officers and administrative support team for your subject with any queries.</a:t>
            </a:r>
            <a:br>
              <a:rPr lang="en-GB" sz="2700" dirty="0"/>
            </a:br>
            <a:br>
              <a:rPr lang="en-GB" dirty="0"/>
            </a:br>
            <a:r>
              <a:rPr lang="en-GB" sz="2200" u="sng" dirty="0">
                <a:solidFill>
                  <a:schemeClr val="hlink"/>
                </a:solidFill>
                <a:latin typeface="Arial"/>
                <a:cs typeface="Arial"/>
                <a:sym typeface="Arial"/>
              </a:rPr>
              <a:t>law</a:t>
            </a:r>
            <a:r>
              <a:rPr lang="en-GB" sz="2200" u="sng" dirty="0">
                <a:solidFill>
                  <a:schemeClr val="hlink"/>
                </a:solidFill>
                <a:latin typeface="Arial"/>
                <a:ea typeface="Arial"/>
                <a:cs typeface="Arial"/>
                <a:sym typeface="Arial"/>
                <a:hlinkClick r:id="rId3"/>
              </a:rPr>
              <a:t>@wjec.co.uk</a:t>
            </a:r>
            <a:endParaRPr sz="2200" dirty="0">
              <a:latin typeface="Arial"/>
              <a:ea typeface="Arial"/>
              <a:cs typeface="Arial"/>
              <a:sym typeface="Arial"/>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249"/>
        <p:cNvGrpSpPr/>
        <p:nvPr/>
      </p:nvGrpSpPr>
      <p:grpSpPr>
        <a:xfrm>
          <a:off x="0" y="0"/>
          <a:ext cx="0" cy="0"/>
          <a:chOff x="0" y="0"/>
          <a:chExt cx="0" cy="0"/>
        </a:xfrm>
      </p:grpSpPr>
      <p:sp>
        <p:nvSpPr>
          <p:cNvPr id="250" name="Google Shape;250;p3"/>
          <p:cNvSpPr txBox="1"/>
          <p:nvPr/>
        </p:nvSpPr>
        <p:spPr>
          <a:xfrm>
            <a:off x="1109663" y="257418"/>
            <a:ext cx="7577137" cy="908050"/>
          </a:xfrm>
          <a:prstGeom prst="rect">
            <a:avLst/>
          </a:prstGeom>
          <a:noFill/>
          <a:ln>
            <a:noFill/>
          </a:ln>
        </p:spPr>
        <p:txBody>
          <a:bodyPr spcFirstLastPara="1" wrap="square" lIns="91425" tIns="45700" rIns="91425" bIns="45700" anchor="t" anchorCtr="0">
            <a:normAutofit/>
          </a:bodyPr>
          <a:lstStyle/>
          <a:p>
            <a:pPr marL="0" marR="0" lvl="0" indent="0" algn="ctr" rtl="0">
              <a:lnSpc>
                <a:spcPct val="100000"/>
              </a:lnSpc>
              <a:spcBef>
                <a:spcPts val="0"/>
              </a:spcBef>
              <a:spcAft>
                <a:spcPts val="0"/>
              </a:spcAft>
              <a:buClr>
                <a:schemeClr val="lt1"/>
              </a:buClr>
              <a:buSzPts val="4000"/>
              <a:buFont typeface="Arial"/>
              <a:buNone/>
            </a:pPr>
            <a:r>
              <a:rPr lang="en-GB" sz="4000" b="1" i="0" u="none" strike="noStrike" cap="none" dirty="0">
                <a:solidFill>
                  <a:schemeClr val="lt1"/>
                </a:solidFill>
                <a:latin typeface="Arial"/>
                <a:ea typeface="Arial"/>
                <a:cs typeface="Arial"/>
                <a:sym typeface="Arial"/>
              </a:rPr>
              <a:t>Assessing evidence</a:t>
            </a:r>
            <a:endParaRPr sz="1400" b="0" i="0" u="none" strike="noStrike" cap="none" dirty="0">
              <a:solidFill>
                <a:srgbClr val="000000"/>
              </a:solidFill>
              <a:latin typeface="Arial"/>
              <a:ea typeface="Arial"/>
              <a:cs typeface="Arial"/>
              <a:sym typeface="Arial"/>
            </a:endParaRPr>
          </a:p>
        </p:txBody>
      </p:sp>
      <p:sp>
        <p:nvSpPr>
          <p:cNvPr id="251" name="Google Shape;251;p3"/>
          <p:cNvSpPr txBox="1"/>
          <p:nvPr/>
        </p:nvSpPr>
        <p:spPr>
          <a:xfrm>
            <a:off x="287524" y="1421160"/>
            <a:ext cx="8568900" cy="38595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400"/>
              <a:buFont typeface="Arial"/>
              <a:buNone/>
            </a:pPr>
            <a:r>
              <a:rPr lang="en-GB" sz="2400" b="1" i="0" u="none" strike="noStrike" cap="none" dirty="0">
                <a:solidFill>
                  <a:schemeClr val="dk1"/>
                </a:solidFill>
                <a:latin typeface="Calibri"/>
                <a:ea typeface="Calibri"/>
                <a:cs typeface="Calibri"/>
                <a:sym typeface="Calibri"/>
              </a:rPr>
              <a:t>Assessment Objectives:</a:t>
            </a:r>
            <a:endParaRPr sz="2400" b="1" i="0" u="none" strike="noStrike" cap="none" dirty="0">
              <a:solidFill>
                <a:schemeClr val="dk1"/>
              </a:solidFill>
              <a:latin typeface="Calibri"/>
              <a:ea typeface="Calibri"/>
              <a:cs typeface="Calibri"/>
              <a:sym typeface="Calibri"/>
            </a:endParaRPr>
          </a:p>
          <a:p>
            <a:pPr marL="0" marR="0" lvl="0" indent="0" algn="l" rtl="0">
              <a:lnSpc>
                <a:spcPct val="115000"/>
              </a:lnSpc>
              <a:spcBef>
                <a:spcPts val="1200"/>
              </a:spcBef>
              <a:spcAft>
                <a:spcPts val="0"/>
              </a:spcAft>
              <a:buClr>
                <a:schemeClr val="dk1"/>
              </a:buClr>
              <a:buSzPts val="1100"/>
              <a:buFont typeface="Arial"/>
              <a:buNone/>
            </a:pPr>
            <a:r>
              <a:rPr lang="en-GB" sz="1500" dirty="0">
                <a:solidFill>
                  <a:schemeClr val="dk1"/>
                </a:solidFill>
              </a:rPr>
              <a:t>Here </a:t>
            </a:r>
            <a:r>
              <a:rPr lang="en-GB" sz="1500" b="0" i="0" u="none" strike="noStrike" cap="none" dirty="0">
                <a:solidFill>
                  <a:schemeClr val="dk1"/>
                </a:solidFill>
                <a:latin typeface="Arial"/>
                <a:ea typeface="Arial"/>
                <a:cs typeface="Arial"/>
                <a:sym typeface="Arial"/>
              </a:rPr>
              <a:t>are the assessment objectives for this specification.  Learners must:</a:t>
            </a:r>
            <a:endParaRPr sz="1500" b="0" i="0" u="none" strike="noStrike" cap="none" dirty="0">
              <a:solidFill>
                <a:schemeClr val="dk1"/>
              </a:solidFill>
              <a:latin typeface="Arial"/>
              <a:ea typeface="Arial"/>
              <a:cs typeface="Arial"/>
              <a:sym typeface="Arial"/>
            </a:endParaRPr>
          </a:p>
          <a:p>
            <a:pPr marL="457200" marR="0" lvl="0" indent="-323850" algn="l" rtl="0">
              <a:lnSpc>
                <a:spcPct val="115000"/>
              </a:lnSpc>
              <a:spcBef>
                <a:spcPts val="1200"/>
              </a:spcBef>
              <a:spcAft>
                <a:spcPts val="0"/>
              </a:spcAft>
              <a:buClr>
                <a:schemeClr val="dk1"/>
              </a:buClr>
              <a:buSzPts val="1500"/>
              <a:buFont typeface="Arial"/>
              <a:buChar char="●"/>
            </a:pPr>
            <a:r>
              <a:rPr lang="en-GB" sz="1500" b="1" i="0" u="none" strike="noStrike" cap="none" dirty="0">
                <a:solidFill>
                  <a:srgbClr val="FF0000"/>
                </a:solidFill>
                <a:latin typeface="Arial"/>
                <a:ea typeface="Arial"/>
                <a:cs typeface="Arial"/>
                <a:sym typeface="Arial"/>
              </a:rPr>
              <a:t>AO1</a:t>
            </a:r>
            <a:r>
              <a:rPr lang="en-GB" sz="1500" b="0" i="0" u="none" strike="noStrike" cap="none" dirty="0">
                <a:solidFill>
                  <a:srgbClr val="FF0000"/>
                </a:solidFill>
                <a:latin typeface="Arial"/>
                <a:ea typeface="Arial"/>
                <a:cs typeface="Arial"/>
                <a:sym typeface="Arial"/>
              </a:rPr>
              <a:t> </a:t>
            </a:r>
            <a:r>
              <a:rPr lang="en-GB" sz="1500" b="0" i="0" u="none" strike="noStrike" cap="none" dirty="0">
                <a:solidFill>
                  <a:schemeClr val="dk1"/>
                </a:solidFill>
                <a:latin typeface="Arial"/>
                <a:ea typeface="Arial"/>
                <a:cs typeface="Arial"/>
                <a:sym typeface="Arial"/>
              </a:rPr>
              <a:t>Demonstrate knowledge and understanding of legal rules and principles</a:t>
            </a:r>
            <a:endParaRPr sz="1500" b="0" i="0" u="none" strike="noStrike" cap="none" dirty="0">
              <a:solidFill>
                <a:schemeClr val="dk1"/>
              </a:solidFill>
              <a:latin typeface="Arial"/>
              <a:ea typeface="Arial"/>
              <a:cs typeface="Arial"/>
              <a:sym typeface="Arial"/>
            </a:endParaRPr>
          </a:p>
          <a:p>
            <a:pPr marL="457200" marR="0" lvl="0" indent="-323850" algn="l" rtl="0">
              <a:lnSpc>
                <a:spcPct val="115000"/>
              </a:lnSpc>
              <a:spcBef>
                <a:spcPts val="0"/>
              </a:spcBef>
              <a:spcAft>
                <a:spcPts val="0"/>
              </a:spcAft>
              <a:buClr>
                <a:schemeClr val="dk1"/>
              </a:buClr>
              <a:buSzPts val="1500"/>
              <a:buFont typeface="Arial"/>
              <a:buChar char="●"/>
            </a:pPr>
            <a:r>
              <a:rPr lang="en-GB" sz="1500" b="1" i="0" u="none" strike="noStrike" cap="none" dirty="0">
                <a:solidFill>
                  <a:srgbClr val="0070C0"/>
                </a:solidFill>
                <a:latin typeface="Arial"/>
                <a:ea typeface="Arial"/>
                <a:cs typeface="Arial"/>
                <a:sym typeface="Arial"/>
              </a:rPr>
              <a:t>AO2</a:t>
            </a:r>
            <a:r>
              <a:rPr lang="en-GB" sz="1500" b="0" i="0" u="none" strike="noStrike" cap="none" dirty="0">
                <a:solidFill>
                  <a:schemeClr val="dk1"/>
                </a:solidFill>
                <a:latin typeface="Arial"/>
                <a:ea typeface="Arial"/>
                <a:cs typeface="Arial"/>
                <a:sym typeface="Arial"/>
              </a:rPr>
              <a:t> Apply legal rules and principles to given scenarios in order to present a legal argument using appropriate legal terminology </a:t>
            </a:r>
            <a:endParaRPr sz="1500" b="0" i="0" u="none" strike="noStrike" cap="none" dirty="0">
              <a:solidFill>
                <a:schemeClr val="dk1"/>
              </a:solidFill>
              <a:latin typeface="Arial"/>
              <a:ea typeface="Arial"/>
              <a:cs typeface="Arial"/>
              <a:sym typeface="Arial"/>
            </a:endParaRPr>
          </a:p>
          <a:p>
            <a:pPr marL="457200" marR="0" lvl="0" indent="-323850" algn="l" rtl="0">
              <a:lnSpc>
                <a:spcPct val="115000"/>
              </a:lnSpc>
              <a:spcBef>
                <a:spcPts val="0"/>
              </a:spcBef>
              <a:spcAft>
                <a:spcPts val="0"/>
              </a:spcAft>
              <a:buClr>
                <a:schemeClr val="dk1"/>
              </a:buClr>
              <a:buSzPts val="1500"/>
              <a:buFont typeface="Arial"/>
              <a:buChar char="●"/>
            </a:pPr>
            <a:r>
              <a:rPr lang="en-GB" sz="1500" b="1" i="0" u="none" strike="noStrike" cap="none" dirty="0">
                <a:solidFill>
                  <a:srgbClr val="04A804"/>
                </a:solidFill>
                <a:latin typeface="Arial"/>
                <a:ea typeface="Arial"/>
                <a:cs typeface="Arial"/>
                <a:sym typeface="Arial"/>
              </a:rPr>
              <a:t>AO3</a:t>
            </a:r>
            <a:r>
              <a:rPr lang="en-GB" sz="1500" b="0" i="0" u="none" strike="noStrike" cap="none" dirty="0">
                <a:solidFill>
                  <a:srgbClr val="04A804"/>
                </a:solidFill>
                <a:latin typeface="Arial"/>
                <a:ea typeface="Arial"/>
                <a:cs typeface="Arial"/>
                <a:sym typeface="Arial"/>
              </a:rPr>
              <a:t> </a:t>
            </a:r>
            <a:r>
              <a:rPr lang="en-GB" sz="1500" b="0" i="0" u="none" strike="noStrike" cap="none" dirty="0">
                <a:solidFill>
                  <a:schemeClr val="dk1"/>
                </a:solidFill>
                <a:latin typeface="Arial"/>
                <a:ea typeface="Arial"/>
                <a:cs typeface="Arial"/>
                <a:sym typeface="Arial"/>
              </a:rPr>
              <a:t>Analyse and evaluate legal rules, principles, concepts and issues</a:t>
            </a:r>
            <a:endParaRPr sz="1500" b="0" i="0" u="none" strike="noStrike" cap="none" dirty="0">
              <a:solidFill>
                <a:schemeClr val="dk1"/>
              </a:solidFill>
              <a:latin typeface="Arial"/>
              <a:ea typeface="Arial"/>
              <a:cs typeface="Arial"/>
              <a:sym typeface="Arial"/>
            </a:endParaRPr>
          </a:p>
          <a:p>
            <a:pPr marL="0" marR="0" lvl="0" indent="0" algn="l" rtl="0">
              <a:lnSpc>
                <a:spcPct val="115000"/>
              </a:lnSpc>
              <a:spcBef>
                <a:spcPts val="1200"/>
              </a:spcBef>
              <a:spcAft>
                <a:spcPts val="0"/>
              </a:spcAft>
              <a:buClr>
                <a:schemeClr val="dk1"/>
              </a:buClr>
              <a:buSzPts val="1100"/>
              <a:buFont typeface="Arial"/>
              <a:buNone/>
            </a:pPr>
            <a:r>
              <a:rPr lang="en-GB" sz="1500" b="0" i="0" u="none" strike="noStrike" cap="none" dirty="0">
                <a:solidFill>
                  <a:schemeClr val="dk1"/>
                </a:solidFill>
                <a:latin typeface="Arial"/>
                <a:ea typeface="Arial"/>
                <a:cs typeface="Arial"/>
                <a:sym typeface="Arial"/>
              </a:rPr>
              <a:t>Assessment objective weightings are shown </a:t>
            </a:r>
            <a:r>
              <a:rPr lang="en-GB" sz="1500" dirty="0">
                <a:solidFill>
                  <a:schemeClr val="dk1"/>
                </a:solidFill>
              </a:rPr>
              <a:t>on the next slide </a:t>
            </a:r>
            <a:r>
              <a:rPr lang="en-GB" sz="1500" b="0" i="0" u="none" strike="noStrike" cap="none" dirty="0">
                <a:solidFill>
                  <a:schemeClr val="dk1"/>
                </a:solidFill>
                <a:latin typeface="Arial"/>
                <a:ea typeface="Arial"/>
                <a:cs typeface="Arial"/>
                <a:sym typeface="Arial"/>
              </a:rPr>
              <a:t>as a percentage of the full A level, with AS weightings in brackets.</a:t>
            </a:r>
            <a:endParaRPr sz="1500" b="0" i="0" u="none" strike="noStrike" cap="none" dirty="0">
              <a:solidFill>
                <a:schemeClr val="dk1"/>
              </a:solidFill>
              <a:latin typeface="Arial"/>
              <a:ea typeface="Arial"/>
              <a:cs typeface="Arial"/>
              <a:sym typeface="Arial"/>
            </a:endParaRPr>
          </a:p>
          <a:p>
            <a:pPr marL="0" marR="0" lvl="0" indent="0" algn="l" rtl="0">
              <a:lnSpc>
                <a:spcPct val="100000"/>
              </a:lnSpc>
              <a:spcBef>
                <a:spcPts val="1200"/>
              </a:spcBef>
              <a:spcAft>
                <a:spcPts val="0"/>
              </a:spcAft>
              <a:buClr>
                <a:srgbClr val="000000"/>
              </a:buClr>
              <a:buSzPts val="2000"/>
              <a:buFont typeface="Arial"/>
              <a:buNone/>
            </a:pPr>
            <a:r>
              <a:rPr lang="en-GB" sz="2000" b="0" i="0" u="none" strike="noStrike" cap="none" dirty="0">
                <a:solidFill>
                  <a:srgbClr val="FF0000"/>
                </a:solidFill>
                <a:latin typeface="Calibri"/>
                <a:ea typeface="Calibri"/>
                <a:cs typeface="Calibri"/>
                <a:sym typeface="Calibri"/>
              </a:rPr>
              <a:t> </a:t>
            </a:r>
            <a:endParaRPr sz="1400" b="0" i="0" u="none" strike="noStrike" cap="none" dirty="0">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2000"/>
              <a:buFont typeface="Arial"/>
              <a:buNone/>
            </a:pPr>
            <a:endParaRPr sz="20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2000"/>
              <a:buFont typeface="Arial"/>
              <a:buNone/>
            </a:pPr>
            <a:endParaRPr sz="2000" b="0" i="0" u="none" strike="noStrike" cap="none" dirty="0">
              <a:solidFill>
                <a:schemeClr val="dk1"/>
              </a:solidFill>
              <a:latin typeface="Calibri"/>
              <a:ea typeface="Calibri"/>
              <a:cs typeface="Calibri"/>
              <a:sym typeface="Calibri"/>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255"/>
        <p:cNvGrpSpPr/>
        <p:nvPr/>
      </p:nvGrpSpPr>
      <p:grpSpPr>
        <a:xfrm>
          <a:off x="0" y="0"/>
          <a:ext cx="0" cy="0"/>
          <a:chOff x="0" y="0"/>
          <a:chExt cx="0" cy="0"/>
        </a:xfrm>
      </p:grpSpPr>
      <p:sp>
        <p:nvSpPr>
          <p:cNvPr id="256" name="Google Shape;256;p4"/>
          <p:cNvSpPr txBox="1"/>
          <p:nvPr/>
        </p:nvSpPr>
        <p:spPr>
          <a:xfrm>
            <a:off x="558800" y="44686"/>
            <a:ext cx="8229600" cy="1143000"/>
          </a:xfrm>
          <a:prstGeom prst="rect">
            <a:avLst/>
          </a:prstGeom>
          <a:noFill/>
          <a:ln>
            <a:noFill/>
          </a:ln>
        </p:spPr>
        <p:txBody>
          <a:bodyPr spcFirstLastPara="1" wrap="square" lIns="91425" tIns="45700" rIns="91425" bIns="45700" anchor="ctr" anchorCtr="0">
            <a:normAutofit/>
          </a:bodyPr>
          <a:lstStyle/>
          <a:p>
            <a:pPr marL="0" marR="0" lvl="0" indent="0" algn="ctr" rtl="0">
              <a:lnSpc>
                <a:spcPct val="100000"/>
              </a:lnSpc>
              <a:spcBef>
                <a:spcPts val="0"/>
              </a:spcBef>
              <a:spcAft>
                <a:spcPts val="0"/>
              </a:spcAft>
              <a:buClr>
                <a:schemeClr val="lt1"/>
              </a:buClr>
              <a:buSzPts val="4000"/>
              <a:buFont typeface="Arial"/>
              <a:buNone/>
            </a:pPr>
            <a:r>
              <a:rPr lang="en-GB" sz="4000" b="1" i="0" u="none" strike="noStrike" cap="none" dirty="0">
                <a:solidFill>
                  <a:schemeClr val="lt1"/>
                </a:solidFill>
                <a:latin typeface="Arial"/>
                <a:ea typeface="Arial"/>
                <a:cs typeface="Arial"/>
                <a:sym typeface="Arial"/>
              </a:rPr>
              <a:t>Gathering suitable evidence</a:t>
            </a:r>
            <a:endParaRPr sz="1400" b="0" i="0" u="none" strike="noStrike" cap="none" dirty="0">
              <a:solidFill>
                <a:srgbClr val="000000"/>
              </a:solidFill>
              <a:latin typeface="Arial"/>
              <a:ea typeface="Arial"/>
              <a:cs typeface="Arial"/>
              <a:sym typeface="Arial"/>
            </a:endParaRPr>
          </a:p>
        </p:txBody>
      </p:sp>
      <p:sp>
        <p:nvSpPr>
          <p:cNvPr id="257" name="Google Shape;257;p4"/>
          <p:cNvSpPr txBox="1"/>
          <p:nvPr/>
        </p:nvSpPr>
        <p:spPr>
          <a:xfrm>
            <a:off x="457200" y="1410000"/>
            <a:ext cx="8229600" cy="4002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chemeClr val="dk1"/>
              </a:buClr>
              <a:buSzPts val="2000"/>
              <a:buFont typeface="Arial"/>
              <a:buNone/>
            </a:pPr>
            <a:r>
              <a:rPr lang="en-GB" sz="2000" b="1" i="0" u="none" strike="noStrike" cap="none" dirty="0">
                <a:solidFill>
                  <a:schemeClr val="dk1"/>
                </a:solidFill>
                <a:latin typeface="Arial"/>
                <a:ea typeface="Arial"/>
                <a:cs typeface="Arial"/>
                <a:sym typeface="Arial"/>
              </a:rPr>
              <a:t>Assessment Objectives</a:t>
            </a:r>
            <a:endParaRPr sz="2000" b="1" i="0" u="none" strike="noStrike" cap="none" dirty="0">
              <a:solidFill>
                <a:schemeClr val="dk1"/>
              </a:solidFill>
              <a:latin typeface="Arial"/>
              <a:ea typeface="Arial"/>
              <a:cs typeface="Arial"/>
              <a:sym typeface="Arial"/>
            </a:endParaRPr>
          </a:p>
        </p:txBody>
      </p:sp>
      <p:graphicFrame>
        <p:nvGraphicFramePr>
          <p:cNvPr id="258" name="Google Shape;258;p4"/>
          <p:cNvGraphicFramePr/>
          <p:nvPr/>
        </p:nvGraphicFramePr>
        <p:xfrm>
          <a:off x="952500" y="2032525"/>
          <a:ext cx="7239000" cy="4464587"/>
        </p:xfrm>
        <a:graphic>
          <a:graphicData uri="http://schemas.openxmlformats.org/drawingml/2006/table">
            <a:tbl>
              <a:tblPr>
                <a:noFill/>
                <a:tableStyleId>{047C2400-72DC-4665-98AB-02D2F04193CE}</a:tableStyleId>
              </a:tblPr>
              <a:tblGrid>
                <a:gridCol w="1447800">
                  <a:extLst>
                    <a:ext uri="{9D8B030D-6E8A-4147-A177-3AD203B41FA5}">
                      <a16:colId xmlns:a16="http://schemas.microsoft.com/office/drawing/2014/main" val="20000"/>
                    </a:ext>
                  </a:extLst>
                </a:gridCol>
                <a:gridCol w="1447800">
                  <a:extLst>
                    <a:ext uri="{9D8B030D-6E8A-4147-A177-3AD203B41FA5}">
                      <a16:colId xmlns:a16="http://schemas.microsoft.com/office/drawing/2014/main" val="20001"/>
                    </a:ext>
                  </a:extLst>
                </a:gridCol>
                <a:gridCol w="1447800">
                  <a:extLst>
                    <a:ext uri="{9D8B030D-6E8A-4147-A177-3AD203B41FA5}">
                      <a16:colId xmlns:a16="http://schemas.microsoft.com/office/drawing/2014/main" val="20002"/>
                    </a:ext>
                  </a:extLst>
                </a:gridCol>
                <a:gridCol w="1447800">
                  <a:extLst>
                    <a:ext uri="{9D8B030D-6E8A-4147-A177-3AD203B41FA5}">
                      <a16:colId xmlns:a16="http://schemas.microsoft.com/office/drawing/2014/main" val="20003"/>
                    </a:ext>
                  </a:extLst>
                </a:gridCol>
                <a:gridCol w="1447800">
                  <a:extLst>
                    <a:ext uri="{9D8B030D-6E8A-4147-A177-3AD203B41FA5}">
                      <a16:colId xmlns:a16="http://schemas.microsoft.com/office/drawing/2014/main" val="20004"/>
                    </a:ext>
                  </a:extLst>
                </a:gridCol>
              </a:tblGrid>
              <a:tr h="422800">
                <a:tc>
                  <a:txBody>
                    <a:bodyPr/>
                    <a:lstStyle/>
                    <a:p>
                      <a:pPr marL="0" marR="0" lvl="0" indent="0" algn="l" rtl="0">
                        <a:lnSpc>
                          <a:spcPct val="115000"/>
                        </a:lnSpc>
                        <a:spcBef>
                          <a:spcPts val="0"/>
                        </a:spcBef>
                        <a:spcAft>
                          <a:spcPts val="0"/>
                        </a:spcAft>
                        <a:buClr>
                          <a:srgbClr val="000000"/>
                        </a:buClr>
                        <a:buSzPts val="1400"/>
                        <a:buFont typeface="Arial"/>
                        <a:buNone/>
                      </a:pPr>
                      <a:r>
                        <a:rPr lang="en-GB" sz="1400" u="none" strike="noStrike" cap="none" dirty="0"/>
                        <a:t> </a:t>
                      </a:r>
                      <a:endParaRPr sz="1400" u="none" strike="noStrike" cap="none" dirty="0"/>
                    </a:p>
                  </a:txBody>
                  <a:tcPr marL="68575" marR="68575" marT="91425" marB="914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400"/>
                        <a:buFont typeface="Arial"/>
                        <a:buNone/>
                      </a:pPr>
                      <a:r>
                        <a:rPr lang="en-GB" sz="1400" b="1" u="none" strike="noStrike" cap="none" dirty="0"/>
                        <a:t>A01</a:t>
                      </a:r>
                      <a:endParaRPr sz="1400" b="1" u="none" strike="noStrike" cap="none" dirty="0"/>
                    </a:p>
                  </a:txBody>
                  <a:tcPr marL="68575" marR="68575" marT="91425" marB="914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D9D9D9"/>
                    </a:solidFill>
                  </a:tcPr>
                </a:tc>
                <a:tc>
                  <a:txBody>
                    <a:bodyPr/>
                    <a:lstStyle/>
                    <a:p>
                      <a:pPr marL="0" marR="0" lvl="0" indent="0" algn="l" rtl="0">
                        <a:lnSpc>
                          <a:spcPct val="115000"/>
                        </a:lnSpc>
                        <a:spcBef>
                          <a:spcPts val="0"/>
                        </a:spcBef>
                        <a:spcAft>
                          <a:spcPts val="0"/>
                        </a:spcAft>
                        <a:buClr>
                          <a:srgbClr val="000000"/>
                        </a:buClr>
                        <a:buSzPts val="1400"/>
                        <a:buFont typeface="Arial"/>
                        <a:buNone/>
                      </a:pPr>
                      <a:r>
                        <a:rPr lang="en-GB" sz="1400" b="1" u="none" strike="noStrike" cap="none" dirty="0"/>
                        <a:t>AO2</a:t>
                      </a:r>
                      <a:endParaRPr sz="1400" b="1" u="none" strike="noStrike" cap="none" dirty="0"/>
                    </a:p>
                  </a:txBody>
                  <a:tcPr marL="68575" marR="68575" marT="91425" marB="914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D9D9D9"/>
                    </a:solidFill>
                  </a:tcPr>
                </a:tc>
                <a:tc>
                  <a:txBody>
                    <a:bodyPr/>
                    <a:lstStyle/>
                    <a:p>
                      <a:pPr marL="0" marR="0" lvl="0" indent="0" algn="l" rtl="0">
                        <a:lnSpc>
                          <a:spcPct val="115000"/>
                        </a:lnSpc>
                        <a:spcBef>
                          <a:spcPts val="0"/>
                        </a:spcBef>
                        <a:spcAft>
                          <a:spcPts val="0"/>
                        </a:spcAft>
                        <a:buClr>
                          <a:srgbClr val="000000"/>
                        </a:buClr>
                        <a:buSzPts val="1400"/>
                        <a:buFont typeface="Arial"/>
                        <a:buNone/>
                      </a:pPr>
                      <a:r>
                        <a:rPr lang="en-GB" sz="1400" b="1" u="none" strike="noStrike" cap="none" dirty="0"/>
                        <a:t>AO3</a:t>
                      </a:r>
                      <a:endParaRPr sz="1400" b="1" u="none" strike="noStrike" cap="none" dirty="0"/>
                    </a:p>
                  </a:txBody>
                  <a:tcPr marL="68575" marR="68575" marT="91425" marB="914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D9D9D9"/>
                    </a:solidFill>
                  </a:tcPr>
                </a:tc>
                <a:tc>
                  <a:txBody>
                    <a:bodyPr/>
                    <a:lstStyle/>
                    <a:p>
                      <a:pPr marL="0" marR="0" lvl="0" indent="0" algn="l" rtl="0">
                        <a:lnSpc>
                          <a:spcPct val="115000"/>
                        </a:lnSpc>
                        <a:spcBef>
                          <a:spcPts val="0"/>
                        </a:spcBef>
                        <a:spcAft>
                          <a:spcPts val="0"/>
                        </a:spcAft>
                        <a:buClr>
                          <a:srgbClr val="000000"/>
                        </a:buClr>
                        <a:buSzPts val="1400"/>
                        <a:buFont typeface="Arial"/>
                        <a:buNone/>
                      </a:pPr>
                      <a:r>
                        <a:rPr lang="en-GB" sz="1400" b="1" u="none" strike="noStrike" cap="none" dirty="0"/>
                        <a:t>Total</a:t>
                      </a:r>
                      <a:endParaRPr sz="1400" b="1" u="none" strike="noStrike" cap="none" dirty="0"/>
                    </a:p>
                  </a:txBody>
                  <a:tcPr marL="68575" marR="68575" marT="91425" marB="914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D9D9D9"/>
                    </a:solidFill>
                  </a:tcPr>
                </a:tc>
                <a:extLst>
                  <a:ext uri="{0D108BD9-81ED-4DB2-BD59-A6C34878D82A}">
                    <a16:rowId xmlns:a16="http://schemas.microsoft.com/office/drawing/2014/main" val="10000"/>
                  </a:ext>
                </a:extLst>
              </a:tr>
              <a:tr h="847275">
                <a:tc>
                  <a:txBody>
                    <a:bodyPr/>
                    <a:lstStyle/>
                    <a:p>
                      <a:pPr marL="0" marR="0" lvl="0" indent="0" algn="l" rtl="0">
                        <a:lnSpc>
                          <a:spcPct val="115000"/>
                        </a:lnSpc>
                        <a:spcBef>
                          <a:spcPts val="0"/>
                        </a:spcBef>
                        <a:spcAft>
                          <a:spcPts val="0"/>
                        </a:spcAft>
                        <a:buClr>
                          <a:srgbClr val="000000"/>
                        </a:buClr>
                        <a:buSzPts val="1400"/>
                        <a:buFont typeface="Arial"/>
                        <a:buNone/>
                      </a:pPr>
                      <a:r>
                        <a:rPr lang="en-GB" b="1" dirty="0"/>
                        <a:t>AS</a:t>
                      </a:r>
                      <a:r>
                        <a:rPr lang="en-GB" sz="1400" b="1" u="none" strike="noStrike" cap="none" dirty="0"/>
                        <a:t> Unit 1</a:t>
                      </a:r>
                      <a:endParaRPr sz="1400" b="1" u="none" strike="noStrike" cap="none" dirty="0"/>
                    </a:p>
                  </a:txBody>
                  <a:tcPr marL="68575" marR="68575" marT="91425" marB="914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00"/>
                    </a:solidFill>
                  </a:tcPr>
                </a:tc>
                <a:tc>
                  <a:txBody>
                    <a:bodyPr/>
                    <a:lstStyle/>
                    <a:p>
                      <a:pPr marL="0" marR="0" lvl="0" indent="0" algn="l" rtl="0">
                        <a:lnSpc>
                          <a:spcPct val="115000"/>
                        </a:lnSpc>
                        <a:spcBef>
                          <a:spcPts val="0"/>
                        </a:spcBef>
                        <a:spcAft>
                          <a:spcPts val="0"/>
                        </a:spcAft>
                        <a:buClr>
                          <a:srgbClr val="000000"/>
                        </a:buClr>
                        <a:buSzPts val="1400"/>
                        <a:buFont typeface="Arial"/>
                        <a:buNone/>
                      </a:pPr>
                      <a:r>
                        <a:rPr lang="en-GB" sz="1400" u="none" strike="noStrike" cap="none" dirty="0"/>
                        <a:t>10%</a:t>
                      </a:r>
                      <a:endParaRPr sz="1400" u="none" strike="noStrike" cap="none" dirty="0"/>
                    </a:p>
                    <a:p>
                      <a:pPr marL="0" marR="0" lvl="0" indent="0" algn="l" rtl="0">
                        <a:lnSpc>
                          <a:spcPct val="115000"/>
                        </a:lnSpc>
                        <a:spcBef>
                          <a:spcPts val="1200"/>
                        </a:spcBef>
                        <a:spcAft>
                          <a:spcPts val="0"/>
                        </a:spcAft>
                        <a:buClr>
                          <a:srgbClr val="000000"/>
                        </a:buClr>
                        <a:buSzPts val="1400"/>
                        <a:buFont typeface="Arial"/>
                        <a:buNone/>
                      </a:pPr>
                      <a:r>
                        <a:rPr lang="en-GB" sz="1400" u="none" strike="noStrike" cap="none" dirty="0"/>
                        <a:t>(25%)</a:t>
                      </a:r>
                      <a:endParaRPr sz="1400" u="none" strike="noStrike" cap="none" dirty="0"/>
                    </a:p>
                  </a:txBody>
                  <a:tcPr marL="68575" marR="68575" marT="91425" marB="914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00"/>
                    </a:solidFill>
                  </a:tcPr>
                </a:tc>
                <a:tc>
                  <a:txBody>
                    <a:bodyPr/>
                    <a:lstStyle/>
                    <a:p>
                      <a:pPr marL="0" marR="0" lvl="0" indent="0" algn="l" rtl="0">
                        <a:lnSpc>
                          <a:spcPct val="115000"/>
                        </a:lnSpc>
                        <a:spcBef>
                          <a:spcPts val="0"/>
                        </a:spcBef>
                        <a:spcAft>
                          <a:spcPts val="0"/>
                        </a:spcAft>
                        <a:buClr>
                          <a:srgbClr val="000000"/>
                        </a:buClr>
                        <a:buSzPts val="1400"/>
                        <a:buFont typeface="Arial"/>
                        <a:buNone/>
                      </a:pPr>
                      <a:r>
                        <a:rPr lang="en-GB" sz="1400" u="none" strike="noStrike" cap="none" dirty="0"/>
                        <a:t>7.5%</a:t>
                      </a:r>
                      <a:endParaRPr sz="1400" u="none" strike="noStrike" cap="none" dirty="0"/>
                    </a:p>
                    <a:p>
                      <a:pPr marL="0" marR="0" lvl="0" indent="0" algn="l" rtl="0">
                        <a:lnSpc>
                          <a:spcPct val="115000"/>
                        </a:lnSpc>
                        <a:spcBef>
                          <a:spcPts val="1200"/>
                        </a:spcBef>
                        <a:spcAft>
                          <a:spcPts val="0"/>
                        </a:spcAft>
                        <a:buClr>
                          <a:srgbClr val="000000"/>
                        </a:buClr>
                        <a:buSzPts val="1400"/>
                        <a:buFont typeface="Arial"/>
                        <a:buNone/>
                      </a:pPr>
                      <a:r>
                        <a:rPr lang="en-GB" sz="1400" u="none" strike="noStrike" cap="none" dirty="0"/>
                        <a:t>(18.75%)</a:t>
                      </a:r>
                      <a:endParaRPr sz="1400" u="none" strike="noStrike" cap="none" dirty="0"/>
                    </a:p>
                  </a:txBody>
                  <a:tcPr marL="68575" marR="68575" marT="91425" marB="914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00"/>
                    </a:solidFill>
                  </a:tcPr>
                </a:tc>
                <a:tc>
                  <a:txBody>
                    <a:bodyPr/>
                    <a:lstStyle/>
                    <a:p>
                      <a:pPr marL="0" marR="0" lvl="0" indent="0" algn="l" rtl="0">
                        <a:lnSpc>
                          <a:spcPct val="115000"/>
                        </a:lnSpc>
                        <a:spcBef>
                          <a:spcPts val="0"/>
                        </a:spcBef>
                        <a:spcAft>
                          <a:spcPts val="0"/>
                        </a:spcAft>
                        <a:buClr>
                          <a:srgbClr val="000000"/>
                        </a:buClr>
                        <a:buSzPts val="1400"/>
                        <a:buFont typeface="Arial"/>
                        <a:buNone/>
                      </a:pPr>
                      <a:r>
                        <a:rPr lang="en-GB" sz="1400" u="none" strike="noStrike" cap="none" dirty="0"/>
                        <a:t>7.5%</a:t>
                      </a:r>
                      <a:endParaRPr sz="1400" u="none" strike="noStrike" cap="none" dirty="0"/>
                    </a:p>
                    <a:p>
                      <a:pPr marL="0" marR="0" lvl="0" indent="0" algn="l" rtl="0">
                        <a:lnSpc>
                          <a:spcPct val="115000"/>
                        </a:lnSpc>
                        <a:spcBef>
                          <a:spcPts val="1200"/>
                        </a:spcBef>
                        <a:spcAft>
                          <a:spcPts val="0"/>
                        </a:spcAft>
                        <a:buClr>
                          <a:srgbClr val="000000"/>
                        </a:buClr>
                        <a:buSzPts val="1400"/>
                        <a:buFont typeface="Arial"/>
                        <a:buNone/>
                      </a:pPr>
                      <a:r>
                        <a:rPr lang="en-GB" sz="1400" u="none" strike="noStrike" cap="none" dirty="0"/>
                        <a:t>(18.75%)</a:t>
                      </a:r>
                      <a:endParaRPr sz="1400" u="none" strike="noStrike" cap="none" dirty="0"/>
                    </a:p>
                  </a:txBody>
                  <a:tcPr marL="68575" marR="68575" marT="91425" marB="914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00"/>
                    </a:solidFill>
                  </a:tcPr>
                </a:tc>
                <a:tc>
                  <a:txBody>
                    <a:bodyPr/>
                    <a:lstStyle/>
                    <a:p>
                      <a:pPr marL="0" marR="0" lvl="0" indent="0" algn="l" rtl="0">
                        <a:lnSpc>
                          <a:spcPct val="115000"/>
                        </a:lnSpc>
                        <a:spcBef>
                          <a:spcPts val="0"/>
                        </a:spcBef>
                        <a:spcAft>
                          <a:spcPts val="0"/>
                        </a:spcAft>
                        <a:buClr>
                          <a:srgbClr val="000000"/>
                        </a:buClr>
                        <a:buSzPts val="1400"/>
                        <a:buFont typeface="Arial"/>
                        <a:buNone/>
                      </a:pPr>
                      <a:r>
                        <a:rPr lang="en-GB" sz="1400" u="none" strike="noStrike" cap="none" dirty="0"/>
                        <a:t>25%</a:t>
                      </a:r>
                      <a:endParaRPr sz="1400" u="none" strike="noStrike" cap="none" dirty="0"/>
                    </a:p>
                    <a:p>
                      <a:pPr marL="0" marR="0" lvl="0" indent="0" algn="l" rtl="0">
                        <a:lnSpc>
                          <a:spcPct val="115000"/>
                        </a:lnSpc>
                        <a:spcBef>
                          <a:spcPts val="1200"/>
                        </a:spcBef>
                        <a:spcAft>
                          <a:spcPts val="0"/>
                        </a:spcAft>
                        <a:buClr>
                          <a:srgbClr val="000000"/>
                        </a:buClr>
                        <a:buSzPts val="1400"/>
                        <a:buFont typeface="Arial"/>
                        <a:buNone/>
                      </a:pPr>
                      <a:r>
                        <a:rPr lang="en-GB" sz="1400" u="none" strike="noStrike" cap="none" dirty="0"/>
                        <a:t>(62.5%)</a:t>
                      </a:r>
                      <a:endParaRPr sz="1400" u="none" strike="noStrike" cap="none" dirty="0"/>
                    </a:p>
                  </a:txBody>
                  <a:tcPr marL="68575" marR="68575" marT="91425" marB="914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00"/>
                    </a:solidFill>
                  </a:tcPr>
                </a:tc>
                <a:extLst>
                  <a:ext uri="{0D108BD9-81ED-4DB2-BD59-A6C34878D82A}">
                    <a16:rowId xmlns:a16="http://schemas.microsoft.com/office/drawing/2014/main" val="10001"/>
                  </a:ext>
                </a:extLst>
              </a:tr>
              <a:tr h="847275">
                <a:tc>
                  <a:txBody>
                    <a:bodyPr/>
                    <a:lstStyle/>
                    <a:p>
                      <a:pPr marL="0" marR="0" lvl="0" indent="0" algn="l" rtl="0">
                        <a:lnSpc>
                          <a:spcPct val="115000"/>
                        </a:lnSpc>
                        <a:spcBef>
                          <a:spcPts val="0"/>
                        </a:spcBef>
                        <a:spcAft>
                          <a:spcPts val="0"/>
                        </a:spcAft>
                        <a:buClr>
                          <a:srgbClr val="000000"/>
                        </a:buClr>
                        <a:buSzPts val="1400"/>
                        <a:buFont typeface="Arial"/>
                        <a:buNone/>
                      </a:pPr>
                      <a:r>
                        <a:rPr lang="en-GB" sz="1400" b="1" u="none" strike="noStrike" cap="none" dirty="0"/>
                        <a:t>AS Unit 2</a:t>
                      </a:r>
                      <a:endParaRPr sz="1400" b="1" u="none" strike="noStrike" cap="none" dirty="0"/>
                    </a:p>
                  </a:txBody>
                  <a:tcPr marL="68575" marR="68575" marT="91425" marB="914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D9D9D9"/>
                    </a:solidFill>
                  </a:tcPr>
                </a:tc>
                <a:tc>
                  <a:txBody>
                    <a:bodyPr/>
                    <a:lstStyle/>
                    <a:p>
                      <a:pPr marL="0" marR="0" lvl="0" indent="0" algn="l" rtl="0">
                        <a:lnSpc>
                          <a:spcPct val="115000"/>
                        </a:lnSpc>
                        <a:spcBef>
                          <a:spcPts val="0"/>
                        </a:spcBef>
                        <a:spcAft>
                          <a:spcPts val="0"/>
                        </a:spcAft>
                        <a:buClr>
                          <a:srgbClr val="000000"/>
                        </a:buClr>
                        <a:buSzPts val="1400"/>
                        <a:buFont typeface="Arial"/>
                        <a:buNone/>
                      </a:pPr>
                      <a:r>
                        <a:rPr lang="en-GB" sz="1400" u="none" strike="noStrike" cap="none" dirty="0"/>
                        <a:t>6%</a:t>
                      </a:r>
                      <a:endParaRPr sz="1400" u="none" strike="noStrike" cap="none" dirty="0"/>
                    </a:p>
                    <a:p>
                      <a:pPr marL="0" marR="0" lvl="0" indent="0" algn="l" rtl="0">
                        <a:lnSpc>
                          <a:spcPct val="115000"/>
                        </a:lnSpc>
                        <a:spcBef>
                          <a:spcPts val="1200"/>
                        </a:spcBef>
                        <a:spcAft>
                          <a:spcPts val="0"/>
                        </a:spcAft>
                        <a:buClr>
                          <a:srgbClr val="000000"/>
                        </a:buClr>
                        <a:buSzPts val="1400"/>
                        <a:buFont typeface="Arial"/>
                        <a:buNone/>
                      </a:pPr>
                      <a:r>
                        <a:rPr lang="en-GB" sz="1400" u="none" strike="noStrike" cap="none" dirty="0"/>
                        <a:t>(15%)</a:t>
                      </a:r>
                      <a:endParaRPr sz="1400" u="none" strike="noStrike" cap="none" dirty="0"/>
                    </a:p>
                  </a:txBody>
                  <a:tcPr marL="68575" marR="68575" marT="91425" marB="914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400"/>
                        <a:buFont typeface="Arial"/>
                        <a:buNone/>
                      </a:pPr>
                      <a:r>
                        <a:rPr lang="en-GB" sz="1400" u="none" strike="noStrike" cap="none" dirty="0"/>
                        <a:t>4.5%</a:t>
                      </a:r>
                      <a:endParaRPr sz="1400" u="none" strike="noStrike" cap="none" dirty="0"/>
                    </a:p>
                    <a:p>
                      <a:pPr marL="0" marR="0" lvl="0" indent="0" algn="l" rtl="0">
                        <a:lnSpc>
                          <a:spcPct val="115000"/>
                        </a:lnSpc>
                        <a:spcBef>
                          <a:spcPts val="1200"/>
                        </a:spcBef>
                        <a:spcAft>
                          <a:spcPts val="0"/>
                        </a:spcAft>
                        <a:buClr>
                          <a:srgbClr val="000000"/>
                        </a:buClr>
                        <a:buSzPts val="1400"/>
                        <a:buFont typeface="Arial"/>
                        <a:buNone/>
                      </a:pPr>
                      <a:r>
                        <a:rPr lang="en-GB" sz="1400" u="none" strike="noStrike" cap="none" dirty="0"/>
                        <a:t>(11.25%)</a:t>
                      </a:r>
                      <a:endParaRPr sz="1400" u="none" strike="noStrike" cap="none" dirty="0"/>
                    </a:p>
                  </a:txBody>
                  <a:tcPr marL="68575" marR="68575" marT="91425" marB="914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400"/>
                        <a:buFont typeface="Arial"/>
                        <a:buNone/>
                      </a:pPr>
                      <a:r>
                        <a:rPr lang="en-GB" sz="1400" u="none" strike="noStrike" cap="none" dirty="0"/>
                        <a:t>4.5%</a:t>
                      </a:r>
                      <a:endParaRPr sz="1400" u="none" strike="noStrike" cap="none" dirty="0"/>
                    </a:p>
                    <a:p>
                      <a:pPr marL="0" marR="0" lvl="0" indent="0" algn="l" rtl="0">
                        <a:lnSpc>
                          <a:spcPct val="115000"/>
                        </a:lnSpc>
                        <a:spcBef>
                          <a:spcPts val="1200"/>
                        </a:spcBef>
                        <a:spcAft>
                          <a:spcPts val="0"/>
                        </a:spcAft>
                        <a:buClr>
                          <a:srgbClr val="000000"/>
                        </a:buClr>
                        <a:buSzPts val="1400"/>
                        <a:buFont typeface="Arial"/>
                        <a:buNone/>
                      </a:pPr>
                      <a:r>
                        <a:rPr lang="en-GB" sz="1400" u="none" strike="noStrike" cap="none" dirty="0"/>
                        <a:t>(11.25%)</a:t>
                      </a:r>
                      <a:endParaRPr sz="1400" u="none" strike="noStrike" cap="none" dirty="0"/>
                    </a:p>
                  </a:txBody>
                  <a:tcPr marL="68575" marR="68575" marT="91425" marB="914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400"/>
                        <a:buFont typeface="Arial"/>
                        <a:buNone/>
                      </a:pPr>
                      <a:r>
                        <a:rPr lang="en-GB" sz="1400" u="none" strike="noStrike" cap="none" dirty="0"/>
                        <a:t>15%</a:t>
                      </a:r>
                      <a:endParaRPr sz="1400" u="none" strike="noStrike" cap="none" dirty="0"/>
                    </a:p>
                    <a:p>
                      <a:pPr marL="0" marR="0" lvl="0" indent="0" algn="l" rtl="0">
                        <a:lnSpc>
                          <a:spcPct val="115000"/>
                        </a:lnSpc>
                        <a:spcBef>
                          <a:spcPts val="1200"/>
                        </a:spcBef>
                        <a:spcAft>
                          <a:spcPts val="0"/>
                        </a:spcAft>
                        <a:buClr>
                          <a:srgbClr val="000000"/>
                        </a:buClr>
                        <a:buSzPts val="1400"/>
                        <a:buFont typeface="Arial"/>
                        <a:buNone/>
                      </a:pPr>
                      <a:r>
                        <a:rPr lang="en-GB" sz="1400" u="none" strike="noStrike" cap="none" dirty="0"/>
                        <a:t>(37.5%)</a:t>
                      </a:r>
                      <a:endParaRPr sz="1400" u="none" strike="noStrike" cap="none" dirty="0"/>
                    </a:p>
                  </a:txBody>
                  <a:tcPr marL="68575" marR="68575" marT="91425" marB="914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2"/>
                  </a:ext>
                </a:extLst>
              </a:tr>
              <a:tr h="847275">
                <a:tc>
                  <a:txBody>
                    <a:bodyPr/>
                    <a:lstStyle/>
                    <a:p>
                      <a:pPr marL="0" marR="0" lvl="0" indent="0" algn="l" rtl="0">
                        <a:lnSpc>
                          <a:spcPct val="115000"/>
                        </a:lnSpc>
                        <a:spcBef>
                          <a:spcPts val="0"/>
                        </a:spcBef>
                        <a:spcAft>
                          <a:spcPts val="0"/>
                        </a:spcAft>
                        <a:buClr>
                          <a:srgbClr val="000000"/>
                        </a:buClr>
                        <a:buSzPts val="1400"/>
                        <a:buFont typeface="Arial"/>
                        <a:buNone/>
                      </a:pPr>
                      <a:r>
                        <a:rPr lang="en-GB" sz="1400" b="1" u="none" strike="noStrike" cap="none" dirty="0"/>
                        <a:t>A2 Unit 3</a:t>
                      </a:r>
                      <a:endParaRPr sz="1400" b="1" u="none" strike="noStrike" cap="none" dirty="0"/>
                    </a:p>
                  </a:txBody>
                  <a:tcPr marL="68575" marR="68575" marT="91425" marB="914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D9D9D9"/>
                    </a:solidFill>
                  </a:tcPr>
                </a:tc>
                <a:tc>
                  <a:txBody>
                    <a:bodyPr/>
                    <a:lstStyle/>
                    <a:p>
                      <a:pPr marL="0" marR="0" lvl="0" indent="0" algn="l" rtl="0">
                        <a:lnSpc>
                          <a:spcPct val="115000"/>
                        </a:lnSpc>
                        <a:spcBef>
                          <a:spcPts val="0"/>
                        </a:spcBef>
                        <a:spcAft>
                          <a:spcPts val="0"/>
                        </a:spcAft>
                        <a:buClr>
                          <a:srgbClr val="000000"/>
                        </a:buClr>
                        <a:buSzPts val="1400"/>
                        <a:buFont typeface="Arial"/>
                        <a:buNone/>
                      </a:pPr>
                      <a:r>
                        <a:rPr lang="en-GB" sz="1400" u="none" strike="noStrike" cap="none" dirty="0"/>
                        <a:t>12%</a:t>
                      </a:r>
                      <a:endParaRPr sz="1400" u="none" strike="noStrike" cap="none" dirty="0"/>
                    </a:p>
                    <a:p>
                      <a:pPr marL="0" marR="0" lvl="0" indent="0" algn="l" rtl="0">
                        <a:lnSpc>
                          <a:spcPct val="115000"/>
                        </a:lnSpc>
                        <a:spcBef>
                          <a:spcPts val="1200"/>
                        </a:spcBef>
                        <a:spcAft>
                          <a:spcPts val="0"/>
                        </a:spcAft>
                        <a:buClr>
                          <a:srgbClr val="000000"/>
                        </a:buClr>
                        <a:buSzPts val="1400"/>
                        <a:buFont typeface="Arial"/>
                        <a:buNone/>
                      </a:pPr>
                      <a:r>
                        <a:rPr lang="en-GB" sz="1400" u="none" strike="noStrike" cap="none" dirty="0"/>
                        <a:t> </a:t>
                      </a:r>
                      <a:endParaRPr sz="1400" u="none" strike="noStrike" cap="none" dirty="0"/>
                    </a:p>
                  </a:txBody>
                  <a:tcPr marL="68575" marR="68575" marT="91425" marB="914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400"/>
                        <a:buFont typeface="Arial"/>
                        <a:buNone/>
                      </a:pPr>
                      <a:r>
                        <a:rPr lang="en-GB" sz="1400" u="none" strike="noStrike" cap="none" dirty="0"/>
                        <a:t>18%</a:t>
                      </a:r>
                      <a:endParaRPr sz="1400" u="none" strike="noStrike" cap="none" dirty="0"/>
                    </a:p>
                  </a:txBody>
                  <a:tcPr marL="68575" marR="68575" marT="91425" marB="914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400"/>
                        <a:buFont typeface="Arial"/>
                        <a:buNone/>
                      </a:pPr>
                      <a:r>
                        <a:rPr lang="en-GB" sz="1400" u="none" strike="noStrike" cap="none" dirty="0"/>
                        <a:t>-</a:t>
                      </a:r>
                      <a:endParaRPr sz="1400" u="none" strike="noStrike" cap="none" dirty="0"/>
                    </a:p>
                  </a:txBody>
                  <a:tcPr marL="68575" marR="68575" marT="91425" marB="914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400"/>
                        <a:buFont typeface="Arial"/>
                        <a:buNone/>
                      </a:pPr>
                      <a:r>
                        <a:rPr lang="en-GB" sz="1400" u="none" strike="noStrike" cap="none" dirty="0"/>
                        <a:t>30%</a:t>
                      </a:r>
                      <a:endParaRPr sz="1400" u="none" strike="noStrike" cap="none" dirty="0"/>
                    </a:p>
                  </a:txBody>
                  <a:tcPr marL="68575" marR="68575" marT="91425" marB="914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3"/>
                  </a:ext>
                </a:extLst>
              </a:tr>
              <a:tr h="847275">
                <a:tc>
                  <a:txBody>
                    <a:bodyPr/>
                    <a:lstStyle/>
                    <a:p>
                      <a:pPr marL="0" marR="0" lvl="0" indent="0" algn="l" rtl="0">
                        <a:lnSpc>
                          <a:spcPct val="115000"/>
                        </a:lnSpc>
                        <a:spcBef>
                          <a:spcPts val="0"/>
                        </a:spcBef>
                        <a:spcAft>
                          <a:spcPts val="0"/>
                        </a:spcAft>
                        <a:buClr>
                          <a:srgbClr val="000000"/>
                        </a:buClr>
                        <a:buSzPts val="1400"/>
                        <a:buFont typeface="Arial"/>
                        <a:buNone/>
                      </a:pPr>
                      <a:r>
                        <a:rPr lang="en-GB" sz="1400" b="1" u="none" strike="noStrike" cap="none" dirty="0"/>
                        <a:t>A2 Unit 4</a:t>
                      </a:r>
                      <a:endParaRPr sz="1400" b="1" u="none" strike="noStrike" cap="none" dirty="0"/>
                    </a:p>
                  </a:txBody>
                  <a:tcPr marL="68575" marR="68575" marT="91425" marB="914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D9D9D9"/>
                    </a:solidFill>
                  </a:tcPr>
                </a:tc>
                <a:tc>
                  <a:txBody>
                    <a:bodyPr/>
                    <a:lstStyle/>
                    <a:p>
                      <a:pPr marL="0" marR="0" lvl="0" indent="0" algn="l" rtl="0">
                        <a:lnSpc>
                          <a:spcPct val="115000"/>
                        </a:lnSpc>
                        <a:spcBef>
                          <a:spcPts val="0"/>
                        </a:spcBef>
                        <a:spcAft>
                          <a:spcPts val="0"/>
                        </a:spcAft>
                        <a:buClr>
                          <a:srgbClr val="000000"/>
                        </a:buClr>
                        <a:buSzPts val="1400"/>
                        <a:buFont typeface="Arial"/>
                        <a:buNone/>
                      </a:pPr>
                      <a:r>
                        <a:rPr lang="en-GB" sz="1400" u="none" strike="noStrike" cap="none" dirty="0"/>
                        <a:t>12%</a:t>
                      </a:r>
                      <a:endParaRPr sz="1400" u="none" strike="noStrike" cap="none" dirty="0"/>
                    </a:p>
                    <a:p>
                      <a:pPr marL="0" marR="0" lvl="0" indent="0" algn="l" rtl="0">
                        <a:lnSpc>
                          <a:spcPct val="115000"/>
                        </a:lnSpc>
                        <a:spcBef>
                          <a:spcPts val="1200"/>
                        </a:spcBef>
                        <a:spcAft>
                          <a:spcPts val="0"/>
                        </a:spcAft>
                        <a:buClr>
                          <a:srgbClr val="000000"/>
                        </a:buClr>
                        <a:buSzPts val="1400"/>
                        <a:buFont typeface="Arial"/>
                        <a:buNone/>
                      </a:pPr>
                      <a:r>
                        <a:rPr lang="en-GB" sz="1400" u="none" strike="noStrike" cap="none" dirty="0"/>
                        <a:t> </a:t>
                      </a:r>
                      <a:endParaRPr sz="1400" u="none" strike="noStrike" cap="none" dirty="0"/>
                    </a:p>
                  </a:txBody>
                  <a:tcPr marL="68575" marR="68575" marT="91425" marB="914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400"/>
                        <a:buFont typeface="Arial"/>
                        <a:buNone/>
                      </a:pPr>
                      <a:r>
                        <a:rPr lang="en-GB" sz="1400" u="none" strike="noStrike" cap="none" dirty="0"/>
                        <a:t>-</a:t>
                      </a:r>
                      <a:endParaRPr sz="1400" u="none" strike="noStrike" cap="none" dirty="0"/>
                    </a:p>
                  </a:txBody>
                  <a:tcPr marL="68575" marR="68575" marT="91425" marB="914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400"/>
                        <a:buFont typeface="Arial"/>
                        <a:buNone/>
                      </a:pPr>
                      <a:r>
                        <a:rPr lang="en-GB" sz="1400" u="none" strike="noStrike" cap="none" dirty="0"/>
                        <a:t>18%</a:t>
                      </a:r>
                      <a:endParaRPr sz="1400" u="none" strike="noStrike" cap="none" dirty="0"/>
                    </a:p>
                  </a:txBody>
                  <a:tcPr marL="68575" marR="68575" marT="91425" marB="914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400"/>
                        <a:buFont typeface="Arial"/>
                        <a:buNone/>
                      </a:pPr>
                      <a:r>
                        <a:rPr lang="en-GB" sz="1400" u="none" strike="noStrike" cap="none" dirty="0"/>
                        <a:t>30%</a:t>
                      </a:r>
                      <a:endParaRPr sz="1400" u="none" strike="noStrike" cap="none" dirty="0"/>
                    </a:p>
                  </a:txBody>
                  <a:tcPr marL="68575" marR="68575" marT="91425" marB="914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4"/>
                  </a:ext>
                </a:extLst>
              </a:tr>
              <a:tr h="422800">
                <a:tc>
                  <a:txBody>
                    <a:bodyPr/>
                    <a:lstStyle/>
                    <a:p>
                      <a:pPr marL="0" marR="0" lvl="0" indent="0" algn="l" rtl="0">
                        <a:lnSpc>
                          <a:spcPct val="115000"/>
                        </a:lnSpc>
                        <a:spcBef>
                          <a:spcPts val="0"/>
                        </a:spcBef>
                        <a:spcAft>
                          <a:spcPts val="0"/>
                        </a:spcAft>
                        <a:buClr>
                          <a:srgbClr val="000000"/>
                        </a:buClr>
                        <a:buSzPts val="1400"/>
                        <a:buFont typeface="Arial"/>
                        <a:buNone/>
                      </a:pPr>
                      <a:r>
                        <a:rPr lang="en-GB" sz="1400" b="1" u="none" strike="noStrike" cap="none" dirty="0"/>
                        <a:t>Overall weighting</a:t>
                      </a:r>
                      <a:endParaRPr sz="1400" b="1" u="none" strike="noStrike" cap="none" dirty="0"/>
                    </a:p>
                  </a:txBody>
                  <a:tcPr marL="68575" marR="68575" marT="91425" marB="914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D9D9D9"/>
                    </a:solidFill>
                  </a:tcPr>
                </a:tc>
                <a:tc>
                  <a:txBody>
                    <a:bodyPr/>
                    <a:lstStyle/>
                    <a:p>
                      <a:pPr marL="0" marR="0" lvl="0" indent="0" algn="l" rtl="0">
                        <a:lnSpc>
                          <a:spcPct val="115000"/>
                        </a:lnSpc>
                        <a:spcBef>
                          <a:spcPts val="0"/>
                        </a:spcBef>
                        <a:spcAft>
                          <a:spcPts val="0"/>
                        </a:spcAft>
                        <a:buClr>
                          <a:srgbClr val="000000"/>
                        </a:buClr>
                        <a:buSzPts val="1400"/>
                        <a:buFont typeface="Arial"/>
                        <a:buNone/>
                      </a:pPr>
                      <a:r>
                        <a:rPr lang="en-GB" sz="1400" u="none" strike="noStrike" cap="none" dirty="0"/>
                        <a:t>40%</a:t>
                      </a:r>
                      <a:endParaRPr sz="1400" u="none" strike="noStrike" cap="none" dirty="0"/>
                    </a:p>
                  </a:txBody>
                  <a:tcPr marL="68575" marR="68575" marT="91425" marB="914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400"/>
                        <a:buFont typeface="Arial"/>
                        <a:buNone/>
                      </a:pPr>
                      <a:r>
                        <a:rPr lang="en-GB" sz="1400" u="none" strike="noStrike" cap="none" dirty="0"/>
                        <a:t>30%</a:t>
                      </a:r>
                      <a:endParaRPr sz="1400" u="none" strike="noStrike" cap="none" dirty="0"/>
                    </a:p>
                  </a:txBody>
                  <a:tcPr marL="68575" marR="68575" marT="91425" marB="914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400"/>
                        <a:buFont typeface="Arial"/>
                        <a:buNone/>
                      </a:pPr>
                      <a:r>
                        <a:rPr lang="en-GB" sz="1400" u="none" strike="noStrike" cap="none" dirty="0"/>
                        <a:t>30%</a:t>
                      </a:r>
                      <a:endParaRPr sz="1400" u="none" strike="noStrike" cap="none" dirty="0"/>
                    </a:p>
                  </a:txBody>
                  <a:tcPr marL="68575" marR="68575" marT="91425" marB="914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400"/>
                        <a:buFont typeface="Arial"/>
                        <a:buNone/>
                      </a:pPr>
                      <a:r>
                        <a:rPr lang="en-GB" sz="1400" u="none" strike="noStrike" cap="none" dirty="0"/>
                        <a:t>100%</a:t>
                      </a:r>
                      <a:endParaRPr sz="1400" u="none" strike="noStrike" cap="none" dirty="0"/>
                    </a:p>
                  </a:txBody>
                  <a:tcPr marL="68575" marR="68575" marT="91425" marB="914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5"/>
                  </a:ext>
                </a:extLst>
              </a:tr>
            </a:tbl>
          </a:graphicData>
        </a:graphic>
      </p:graphicFrame>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262"/>
        <p:cNvGrpSpPr/>
        <p:nvPr/>
      </p:nvGrpSpPr>
      <p:grpSpPr>
        <a:xfrm>
          <a:off x="0" y="0"/>
          <a:ext cx="0" cy="0"/>
          <a:chOff x="0" y="0"/>
          <a:chExt cx="0" cy="0"/>
        </a:xfrm>
      </p:grpSpPr>
      <p:sp>
        <p:nvSpPr>
          <p:cNvPr id="263" name="Google Shape;263;p5"/>
          <p:cNvSpPr txBox="1"/>
          <p:nvPr/>
        </p:nvSpPr>
        <p:spPr>
          <a:xfrm>
            <a:off x="1109663" y="257418"/>
            <a:ext cx="7577137" cy="908050"/>
          </a:xfrm>
          <a:prstGeom prst="rect">
            <a:avLst/>
          </a:prstGeom>
          <a:noFill/>
          <a:ln>
            <a:noFill/>
          </a:ln>
        </p:spPr>
        <p:txBody>
          <a:bodyPr spcFirstLastPara="1" wrap="square" lIns="91425" tIns="45700" rIns="91425" bIns="45700" anchor="t" anchorCtr="0">
            <a:normAutofit/>
          </a:bodyPr>
          <a:lstStyle/>
          <a:p>
            <a:pPr marL="0" marR="0" lvl="0" indent="0" algn="ctr" rtl="0">
              <a:lnSpc>
                <a:spcPct val="100000"/>
              </a:lnSpc>
              <a:spcBef>
                <a:spcPts val="0"/>
              </a:spcBef>
              <a:spcAft>
                <a:spcPts val="0"/>
              </a:spcAft>
              <a:buClr>
                <a:schemeClr val="lt1"/>
              </a:buClr>
              <a:buSzPts val="4000"/>
              <a:buFont typeface="Arial"/>
              <a:buNone/>
            </a:pPr>
            <a:r>
              <a:rPr lang="en-GB" sz="4000" b="1" i="0" u="none" strike="noStrike" cap="none" dirty="0">
                <a:solidFill>
                  <a:schemeClr val="lt1"/>
                </a:solidFill>
                <a:latin typeface="Arial"/>
                <a:ea typeface="Arial"/>
                <a:cs typeface="Arial"/>
                <a:sym typeface="Arial"/>
              </a:rPr>
              <a:t>Assessing evidence</a:t>
            </a:r>
            <a:endParaRPr sz="1400" b="0" i="0" u="none" strike="noStrike" cap="none" dirty="0">
              <a:solidFill>
                <a:srgbClr val="000000"/>
              </a:solidFill>
              <a:latin typeface="Arial"/>
              <a:ea typeface="Arial"/>
              <a:cs typeface="Arial"/>
              <a:sym typeface="Arial"/>
            </a:endParaRPr>
          </a:p>
        </p:txBody>
      </p:sp>
      <p:sp>
        <p:nvSpPr>
          <p:cNvPr id="264" name="Google Shape;264;p5"/>
          <p:cNvSpPr txBox="1"/>
          <p:nvPr/>
        </p:nvSpPr>
        <p:spPr>
          <a:xfrm>
            <a:off x="287525" y="1421152"/>
            <a:ext cx="8568900" cy="541298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400"/>
              <a:buFont typeface="Arial"/>
              <a:buNone/>
            </a:pPr>
            <a:r>
              <a:rPr lang="en-GB" sz="2400" b="1" i="0" u="none" strike="noStrike" cap="none" dirty="0">
                <a:solidFill>
                  <a:schemeClr val="dk1"/>
                </a:solidFill>
                <a:latin typeface="Arial"/>
                <a:ea typeface="Arial"/>
                <a:cs typeface="Arial"/>
                <a:sym typeface="Arial"/>
              </a:rPr>
              <a:t>Assessment Purpose</a:t>
            </a:r>
            <a:endParaRPr sz="1400" b="0" i="0" u="none" strike="noStrike" cap="none" dirty="0">
              <a:solidFill>
                <a:srgbClr val="000000"/>
              </a:solidFill>
              <a:latin typeface="Arial"/>
              <a:ea typeface="Arial"/>
              <a:cs typeface="Arial"/>
              <a:sym typeface="Arial"/>
            </a:endParaRPr>
          </a:p>
          <a:p>
            <a:pPr marL="0" marR="0" lvl="0" indent="0" algn="ctr" rtl="0">
              <a:lnSpc>
                <a:spcPct val="115000"/>
              </a:lnSpc>
              <a:spcBef>
                <a:spcPts val="1200"/>
              </a:spcBef>
              <a:spcAft>
                <a:spcPts val="0"/>
              </a:spcAft>
              <a:buClr>
                <a:schemeClr val="dk1"/>
              </a:buClr>
              <a:buSzPts val="1100"/>
              <a:buFont typeface="Arial"/>
              <a:buNone/>
            </a:pPr>
            <a:r>
              <a:rPr lang="en-GB" sz="2000" b="1" i="0" u="none" strike="noStrike" cap="none" dirty="0">
                <a:solidFill>
                  <a:schemeClr val="dk1"/>
                </a:solidFill>
                <a:latin typeface="Arial"/>
                <a:ea typeface="Arial"/>
                <a:cs typeface="Arial"/>
                <a:sym typeface="Arial"/>
              </a:rPr>
              <a:t>Unit 1 - The Nature of Law and the Welsh and English Legal Systems</a:t>
            </a:r>
            <a:endParaRPr sz="2000" b="1" i="0" u="none" strike="noStrike" cap="none" dirty="0">
              <a:solidFill>
                <a:schemeClr val="dk1"/>
              </a:solidFill>
              <a:latin typeface="Arial"/>
              <a:ea typeface="Arial"/>
              <a:cs typeface="Arial"/>
              <a:sym typeface="Arial"/>
            </a:endParaRPr>
          </a:p>
          <a:p>
            <a:pPr marL="0" marR="0" lvl="0" indent="0" algn="l" rtl="0">
              <a:lnSpc>
                <a:spcPct val="115000"/>
              </a:lnSpc>
              <a:spcBef>
                <a:spcPts val="1200"/>
              </a:spcBef>
              <a:spcAft>
                <a:spcPts val="0"/>
              </a:spcAft>
              <a:buClr>
                <a:srgbClr val="000000"/>
              </a:buClr>
              <a:buSzPts val="1100"/>
              <a:buFont typeface="Arial"/>
              <a:buNone/>
            </a:pPr>
            <a:r>
              <a:rPr lang="en-GB" sz="1500" b="0" i="0" u="none" strike="noStrike" cap="none" dirty="0">
                <a:solidFill>
                  <a:schemeClr val="dk1"/>
                </a:solidFill>
                <a:latin typeface="Arial"/>
                <a:ea typeface="Arial"/>
                <a:cs typeface="Arial"/>
                <a:sym typeface="Arial"/>
              </a:rPr>
              <a:t>This unit requires learners to demonstrate knowledge and understanding of the nature of law and the Welsh and English legal systems.  It focuses on the structure of the Welsh and English legal systems including their relationship with the European Union.  Learners will develop knowledge and understanding of sources of primary and secondary law in the Welsh and English legal systems and will consider how those laws are used by judges in making decisions.  They will also develop knowledge and understanding of the criminal justice system, civil justice system including relevant legal personnel and legal funding.  Learners will develop knowledge and understanding of the Devolution Settlement in Wales and its impact. </a:t>
            </a:r>
            <a:endParaRPr sz="1500" b="0" i="0" u="none" strike="noStrike" cap="none" dirty="0">
              <a:solidFill>
                <a:schemeClr val="dk1"/>
              </a:solidFill>
              <a:latin typeface="Arial"/>
              <a:ea typeface="Arial"/>
              <a:cs typeface="Arial"/>
              <a:sym typeface="Arial"/>
            </a:endParaRPr>
          </a:p>
          <a:p>
            <a:pPr marL="457200" marR="0" lvl="0" indent="-323850" algn="l" rtl="0">
              <a:lnSpc>
                <a:spcPct val="115000"/>
              </a:lnSpc>
              <a:spcBef>
                <a:spcPts val="1200"/>
              </a:spcBef>
              <a:spcAft>
                <a:spcPts val="0"/>
              </a:spcAft>
              <a:buClr>
                <a:schemeClr val="dk1"/>
              </a:buClr>
              <a:buSzPts val="1500"/>
              <a:buFont typeface="Arial"/>
              <a:buChar char="●"/>
            </a:pPr>
            <a:r>
              <a:rPr lang="en-GB" sz="1500" b="1" i="0" u="none" strike="noStrike" cap="none" dirty="0">
                <a:solidFill>
                  <a:schemeClr val="dk1"/>
                </a:solidFill>
                <a:latin typeface="Arial"/>
                <a:ea typeface="Arial"/>
                <a:cs typeface="Arial"/>
                <a:sym typeface="Arial"/>
              </a:rPr>
              <a:t>Section A</a:t>
            </a:r>
            <a:r>
              <a:rPr lang="en-GB" sz="1500" b="0" i="0" u="none" strike="noStrike" cap="none" dirty="0">
                <a:solidFill>
                  <a:schemeClr val="dk1"/>
                </a:solidFill>
                <a:latin typeface="Arial"/>
                <a:ea typeface="Arial"/>
                <a:cs typeface="Arial"/>
                <a:sym typeface="Arial"/>
              </a:rPr>
              <a:t> focuses on the nature of law and the various methods of law making in the Welsh and English legal systems.</a:t>
            </a:r>
            <a:endParaRPr sz="1500" b="0" i="0" u="none" strike="noStrike" cap="none" dirty="0">
              <a:solidFill>
                <a:schemeClr val="dk1"/>
              </a:solidFill>
              <a:latin typeface="Arial"/>
              <a:ea typeface="Arial"/>
              <a:cs typeface="Arial"/>
              <a:sym typeface="Arial"/>
            </a:endParaRPr>
          </a:p>
          <a:p>
            <a:pPr marL="457200" marR="0" lvl="0" indent="-323850" algn="l" rtl="0">
              <a:lnSpc>
                <a:spcPct val="115000"/>
              </a:lnSpc>
              <a:spcBef>
                <a:spcPts val="0"/>
              </a:spcBef>
              <a:spcAft>
                <a:spcPts val="0"/>
              </a:spcAft>
              <a:buClr>
                <a:schemeClr val="dk1"/>
              </a:buClr>
              <a:buSzPts val="1500"/>
              <a:buFont typeface="Arial"/>
              <a:buChar char="●"/>
            </a:pPr>
            <a:r>
              <a:rPr lang="en-GB" sz="1500" b="1" i="0" u="none" strike="noStrike" cap="none" dirty="0">
                <a:solidFill>
                  <a:schemeClr val="dk1"/>
                </a:solidFill>
                <a:latin typeface="Arial"/>
                <a:ea typeface="Arial"/>
                <a:cs typeface="Arial"/>
                <a:sym typeface="Arial"/>
              </a:rPr>
              <a:t>Section B</a:t>
            </a:r>
            <a:r>
              <a:rPr lang="en-GB" sz="1500" b="0" i="0" u="none" strike="noStrike" cap="none" dirty="0">
                <a:solidFill>
                  <a:schemeClr val="dk1"/>
                </a:solidFill>
                <a:latin typeface="Arial"/>
                <a:ea typeface="Arial"/>
                <a:cs typeface="Arial"/>
                <a:sym typeface="Arial"/>
              </a:rPr>
              <a:t> focuses on key features of the criminal justice system and civil justice system within the Welsh and English legal systems, including legal personnel and legal funding. It also includes the nature of law. </a:t>
            </a:r>
            <a:endParaRPr sz="1500" b="0" i="0" u="none" strike="noStrike" cap="none" dirty="0">
              <a:solidFill>
                <a:schemeClr val="dk1"/>
              </a:solidFill>
              <a:latin typeface="Arial"/>
              <a:ea typeface="Arial"/>
              <a:cs typeface="Arial"/>
              <a:sym typeface="Arial"/>
            </a:endParaRPr>
          </a:p>
          <a:p>
            <a:pPr marL="0" marR="0" lvl="0" indent="0" algn="l" rtl="0">
              <a:lnSpc>
                <a:spcPct val="115000"/>
              </a:lnSpc>
              <a:spcBef>
                <a:spcPts val="1200"/>
              </a:spcBef>
              <a:spcAft>
                <a:spcPts val="0"/>
              </a:spcAft>
              <a:buClr>
                <a:schemeClr val="dk1"/>
              </a:buClr>
              <a:buSzPts val="1100"/>
              <a:buFont typeface="Arial"/>
              <a:buNone/>
            </a:pPr>
            <a:r>
              <a:rPr lang="en-GB" sz="1500" b="0" i="0" u="none" strike="noStrike" cap="none" dirty="0">
                <a:solidFill>
                  <a:schemeClr val="dk1"/>
                </a:solidFill>
                <a:latin typeface="Arial"/>
                <a:ea typeface="Arial"/>
                <a:cs typeface="Arial"/>
                <a:sym typeface="Arial"/>
              </a:rPr>
              <a:t>Where appropriate, relevant case law and authority should be used. Legal skills are intrinsic to this unit.</a:t>
            </a:r>
            <a:endParaRPr sz="2000" b="0" i="0" u="none" strike="noStrike" cap="none" dirty="0">
              <a:solidFill>
                <a:schemeClr val="dk1"/>
              </a:solidFill>
              <a:latin typeface="Calibri"/>
              <a:ea typeface="Calibri"/>
              <a:cs typeface="Calibri"/>
              <a:sym typeface="Calibri"/>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86"/>
        <p:cNvGrpSpPr/>
        <p:nvPr/>
      </p:nvGrpSpPr>
      <p:grpSpPr>
        <a:xfrm>
          <a:off x="0" y="0"/>
          <a:ext cx="0" cy="0"/>
          <a:chOff x="0" y="0"/>
          <a:chExt cx="0" cy="0"/>
        </a:xfrm>
      </p:grpSpPr>
      <p:sp>
        <p:nvSpPr>
          <p:cNvPr id="287" name="Google Shape;287;gbf1d83ae03_0_236"/>
          <p:cNvSpPr txBox="1"/>
          <p:nvPr/>
        </p:nvSpPr>
        <p:spPr>
          <a:xfrm>
            <a:off x="1109663" y="257418"/>
            <a:ext cx="7577100" cy="908100"/>
          </a:xfrm>
          <a:prstGeom prst="rect">
            <a:avLst/>
          </a:prstGeom>
          <a:noFill/>
          <a:ln>
            <a:noFill/>
          </a:ln>
        </p:spPr>
        <p:txBody>
          <a:bodyPr spcFirstLastPara="1" wrap="square" lIns="91425" tIns="45700" rIns="91425" bIns="45700" anchor="t" anchorCtr="0">
            <a:normAutofit/>
          </a:bodyPr>
          <a:lstStyle/>
          <a:p>
            <a:pPr marL="0" marR="0" lvl="0" indent="0" algn="ctr" rtl="0">
              <a:lnSpc>
                <a:spcPct val="100000"/>
              </a:lnSpc>
              <a:spcBef>
                <a:spcPts val="0"/>
              </a:spcBef>
              <a:spcAft>
                <a:spcPts val="0"/>
              </a:spcAft>
              <a:buClr>
                <a:schemeClr val="lt1"/>
              </a:buClr>
              <a:buSzPts val="4000"/>
              <a:buFont typeface="Arial"/>
              <a:buNone/>
            </a:pPr>
            <a:r>
              <a:rPr lang="en-GB" sz="4000" b="1" i="0" u="none" strike="noStrike" cap="none" dirty="0">
                <a:solidFill>
                  <a:schemeClr val="lt1"/>
                </a:solidFill>
                <a:latin typeface="Arial"/>
                <a:ea typeface="Arial"/>
                <a:cs typeface="Arial"/>
                <a:sym typeface="Arial"/>
              </a:rPr>
              <a:t>Assessing evidence</a:t>
            </a:r>
            <a:endParaRPr sz="1400" b="0" i="0" u="none" strike="noStrike" cap="none" dirty="0">
              <a:solidFill>
                <a:srgbClr val="000000"/>
              </a:solidFill>
              <a:latin typeface="Arial"/>
              <a:ea typeface="Arial"/>
              <a:cs typeface="Arial"/>
              <a:sym typeface="Arial"/>
            </a:endParaRPr>
          </a:p>
        </p:txBody>
      </p:sp>
      <p:sp>
        <p:nvSpPr>
          <p:cNvPr id="288" name="Google Shape;288;gbf1d83ae03_0_236"/>
          <p:cNvSpPr txBox="1"/>
          <p:nvPr/>
        </p:nvSpPr>
        <p:spPr>
          <a:xfrm>
            <a:off x="287525" y="1421152"/>
            <a:ext cx="8568900" cy="544760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400"/>
              <a:buFont typeface="Arial"/>
              <a:buNone/>
            </a:pPr>
            <a:r>
              <a:rPr lang="en-GB" sz="2400" b="1" dirty="0">
                <a:solidFill>
                  <a:schemeClr val="dk1"/>
                </a:solidFill>
                <a:latin typeface="+mn-lt"/>
              </a:rPr>
              <a:t>Marking bands:</a:t>
            </a:r>
            <a:endParaRPr sz="2400" b="1" i="0" u="none" strike="noStrike" cap="none" dirty="0">
              <a:solidFill>
                <a:srgbClr val="FF0000"/>
              </a:solidFill>
              <a:latin typeface="+mn-lt"/>
              <a:ea typeface="Calibri"/>
              <a:cs typeface="Calibri"/>
              <a:sym typeface="Calibri"/>
            </a:endParaRPr>
          </a:p>
          <a:p>
            <a:pPr marL="457200" lvl="0" indent="-323850" algn="l" rtl="0">
              <a:lnSpc>
                <a:spcPct val="120000"/>
              </a:lnSpc>
              <a:spcBef>
                <a:spcPts val="0"/>
              </a:spcBef>
              <a:spcAft>
                <a:spcPts val="0"/>
              </a:spcAft>
              <a:buClr>
                <a:schemeClr val="dk1"/>
              </a:buClr>
              <a:buSzPts val="1500"/>
              <a:buFont typeface="Calibri"/>
              <a:buChar char="●"/>
            </a:pPr>
            <a:r>
              <a:rPr lang="en-GB" sz="1500" dirty="0">
                <a:solidFill>
                  <a:schemeClr val="dk1"/>
                </a:solidFill>
                <a:highlight>
                  <a:srgbClr val="FFFFFF"/>
                </a:highlight>
                <a:latin typeface="+mn-lt"/>
                <a:ea typeface="Calibri"/>
                <a:cs typeface="Calibri"/>
                <a:sym typeface="Calibri"/>
              </a:rPr>
              <a:t>It is worth looking at the set structure of the mark scheme grids examiners use as a way of approaching the marking of student responses.   These mark scheme bandings will give an idea </a:t>
            </a:r>
            <a:r>
              <a:rPr lang="en-GB" sz="1500" dirty="0">
                <a:solidFill>
                  <a:schemeClr val="dk1"/>
                </a:solidFill>
                <a:highlight>
                  <a:srgbClr val="FFFFFF"/>
                </a:highlight>
                <a:latin typeface="+mn-lt"/>
                <a:ea typeface="Calibri"/>
                <a:cs typeface="Calibri"/>
                <a:sym typeface="Calibri"/>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
                  </a:ext>
                </a:extLst>
              </a:rPr>
              <a:t>of</a:t>
            </a:r>
            <a:r>
              <a:rPr lang="en-GB" sz="1500" dirty="0">
                <a:solidFill>
                  <a:schemeClr val="dk1"/>
                </a:solidFill>
                <a:highlight>
                  <a:srgbClr val="FFFFFF"/>
                </a:highlight>
                <a:latin typeface="+mn-lt"/>
                <a:ea typeface="Calibri"/>
                <a:cs typeface="Calibri"/>
                <a:sym typeface="Calibri"/>
              </a:rPr>
              <a:t> what is expected in the response.  The exact nature of the mark schemes may change depending on the question.  However, there are some key aspects that will remain that are useful to consider before you mark any responses.</a:t>
            </a:r>
            <a:endParaRPr sz="1500" dirty="0">
              <a:solidFill>
                <a:schemeClr val="dk1"/>
              </a:solidFill>
              <a:highlight>
                <a:srgbClr val="FFFFFF"/>
              </a:highlight>
              <a:latin typeface="+mn-lt"/>
              <a:ea typeface="Calibri"/>
              <a:cs typeface="Calibri"/>
              <a:sym typeface="Calibri"/>
            </a:endParaRPr>
          </a:p>
          <a:p>
            <a:pPr marL="457200" lvl="0" indent="-323850" algn="l" rtl="0">
              <a:lnSpc>
                <a:spcPct val="120000"/>
              </a:lnSpc>
              <a:spcBef>
                <a:spcPts val="0"/>
              </a:spcBef>
              <a:spcAft>
                <a:spcPts val="0"/>
              </a:spcAft>
              <a:buClr>
                <a:schemeClr val="dk1"/>
              </a:buClr>
              <a:buSzPts val="1500"/>
              <a:buFont typeface="Calibri"/>
              <a:buChar char="●"/>
            </a:pPr>
            <a:r>
              <a:rPr lang="en-GB" sz="1500" dirty="0">
                <a:solidFill>
                  <a:schemeClr val="dk1"/>
                </a:solidFill>
                <a:highlight>
                  <a:srgbClr val="FFFFFF"/>
                </a:highlight>
                <a:latin typeface="+mn-lt"/>
                <a:ea typeface="Calibri"/>
                <a:cs typeface="Calibri"/>
                <a:sym typeface="Calibri"/>
              </a:rPr>
              <a:t>The first thing to note is that the mark bands feature 3 or 4 key descriptors. 4 descriptors for  A01 in Section A and 4 descriptors for A02 in Section A and 3 descriptors for A01 in Section B and 4 descriptors for A03 in Section B.  </a:t>
            </a:r>
            <a:endParaRPr sz="1500" dirty="0">
              <a:solidFill>
                <a:schemeClr val="dk1"/>
              </a:solidFill>
              <a:highlight>
                <a:srgbClr val="FFFFFF"/>
              </a:highlight>
              <a:latin typeface="+mn-lt"/>
              <a:ea typeface="Calibri"/>
              <a:cs typeface="Calibri"/>
              <a:sym typeface="Calibri"/>
            </a:endParaRPr>
          </a:p>
          <a:p>
            <a:pPr marL="457200" lvl="0" indent="-323850" algn="l" rtl="0">
              <a:lnSpc>
                <a:spcPct val="120000"/>
              </a:lnSpc>
              <a:spcBef>
                <a:spcPts val="0"/>
              </a:spcBef>
              <a:spcAft>
                <a:spcPts val="0"/>
              </a:spcAft>
              <a:buClr>
                <a:schemeClr val="dk1"/>
              </a:buClr>
              <a:buSzPts val="1500"/>
              <a:buFont typeface="Calibri"/>
              <a:buChar char="●"/>
            </a:pPr>
            <a:r>
              <a:rPr lang="en-GB" sz="1500" dirty="0">
                <a:solidFill>
                  <a:schemeClr val="dk1"/>
                </a:solidFill>
                <a:highlight>
                  <a:srgbClr val="FFFFFF"/>
                </a:highlight>
                <a:latin typeface="+mn-lt"/>
                <a:ea typeface="Calibri"/>
                <a:cs typeface="Calibri"/>
                <a:sym typeface="Calibri"/>
              </a:rPr>
              <a:t>Our examiners often use these in the first instance to decide which band the candidate’s answer fits into.  Once the band has been decided the examiner will look at how many of the features of the assessment objective are present in the candidate's answer.  For example, using the AO2 grid on slide 9 of this presentation  the examiner will look at detail and accuracy, depth and range, terminology, legal authority and structure.</a:t>
            </a:r>
            <a:endParaRPr sz="1500" dirty="0">
              <a:solidFill>
                <a:schemeClr val="dk1"/>
              </a:solidFill>
              <a:highlight>
                <a:srgbClr val="FFFFFF"/>
              </a:highlight>
              <a:latin typeface="+mn-lt"/>
              <a:ea typeface="Calibri"/>
              <a:cs typeface="Calibri"/>
              <a:sym typeface="Calibri"/>
            </a:endParaRPr>
          </a:p>
          <a:p>
            <a:pPr marL="457200" lvl="0" indent="-323850" algn="l" rtl="0">
              <a:lnSpc>
                <a:spcPct val="120000"/>
              </a:lnSpc>
              <a:spcBef>
                <a:spcPts val="0"/>
              </a:spcBef>
              <a:spcAft>
                <a:spcPts val="0"/>
              </a:spcAft>
              <a:buClr>
                <a:schemeClr val="dk1"/>
              </a:buClr>
              <a:buSzPts val="1500"/>
              <a:buFont typeface="Calibri"/>
              <a:buChar char="●"/>
            </a:pPr>
            <a:r>
              <a:rPr lang="en-GB" sz="1500" dirty="0">
                <a:solidFill>
                  <a:schemeClr val="dk1"/>
                </a:solidFill>
                <a:highlight>
                  <a:srgbClr val="FFFFFF"/>
                </a:highlight>
                <a:latin typeface="+mn-lt"/>
                <a:ea typeface="Calibri"/>
                <a:cs typeface="Calibri"/>
                <a:sym typeface="Calibri"/>
              </a:rPr>
              <a:t>A best fit approach to marking is suggested.  Therefore if the candidate’s response fulfils most of the band but is missing an important aspect, the candidate can receive the top band but will be placed at the bottom of it. There is a range within each band allowing for examiners to judge whether a script is solidly within the band, just within the band or nudging the top of the band.</a:t>
            </a:r>
            <a:endParaRPr sz="2000" b="0" i="0" u="none" strike="noStrike" cap="none" dirty="0">
              <a:solidFill>
                <a:schemeClr val="dk1"/>
              </a:solidFill>
              <a:latin typeface="Calibri"/>
              <a:ea typeface="Calibri"/>
              <a:cs typeface="Calibri"/>
              <a:sym typeface="Calibri"/>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92"/>
        <p:cNvGrpSpPr/>
        <p:nvPr/>
      </p:nvGrpSpPr>
      <p:grpSpPr>
        <a:xfrm>
          <a:off x="0" y="0"/>
          <a:ext cx="0" cy="0"/>
          <a:chOff x="0" y="0"/>
          <a:chExt cx="0" cy="0"/>
        </a:xfrm>
      </p:grpSpPr>
      <p:sp>
        <p:nvSpPr>
          <p:cNvPr id="293" name="Google Shape;293;gbf1d83ae03_0_118"/>
          <p:cNvSpPr txBox="1"/>
          <p:nvPr/>
        </p:nvSpPr>
        <p:spPr>
          <a:xfrm>
            <a:off x="1109663" y="257418"/>
            <a:ext cx="7577100" cy="908100"/>
          </a:xfrm>
          <a:prstGeom prst="rect">
            <a:avLst/>
          </a:prstGeom>
          <a:noFill/>
          <a:ln>
            <a:noFill/>
          </a:ln>
        </p:spPr>
        <p:txBody>
          <a:bodyPr spcFirstLastPara="1" wrap="square" lIns="91425" tIns="45700" rIns="91425" bIns="45700" anchor="t" anchorCtr="0">
            <a:normAutofit fontScale="92500" lnSpcReduction="20000"/>
          </a:bodyPr>
          <a:lstStyle/>
          <a:p>
            <a:pPr marL="0" marR="0" lvl="0" indent="0" algn="ctr" rtl="0">
              <a:lnSpc>
                <a:spcPct val="100000"/>
              </a:lnSpc>
              <a:spcBef>
                <a:spcPts val="0"/>
              </a:spcBef>
              <a:spcAft>
                <a:spcPts val="0"/>
              </a:spcAft>
              <a:buClr>
                <a:schemeClr val="lt1"/>
              </a:buClr>
              <a:buSzPts val="4000"/>
              <a:buFont typeface="Arial"/>
              <a:buNone/>
            </a:pPr>
            <a:r>
              <a:rPr lang="en-GB" sz="4000" b="1" i="0" u="none" strike="noStrike" cap="none" dirty="0">
                <a:solidFill>
                  <a:schemeClr val="lt1"/>
                </a:solidFill>
                <a:latin typeface="Arial"/>
                <a:ea typeface="Arial"/>
                <a:cs typeface="Arial"/>
                <a:sym typeface="Arial"/>
              </a:rPr>
              <a:t>Assessing evidence</a:t>
            </a:r>
            <a:endParaRPr sz="4000" b="1" i="0" u="none" strike="noStrike" cap="none" dirty="0">
              <a:solidFill>
                <a:schemeClr val="lt1"/>
              </a:solidFill>
              <a:latin typeface="Arial"/>
              <a:ea typeface="Arial"/>
              <a:cs typeface="Arial"/>
              <a:sym typeface="Arial"/>
            </a:endParaRPr>
          </a:p>
          <a:p>
            <a:pPr marL="0" marR="0" lvl="0" indent="0" algn="ctr" rtl="0">
              <a:lnSpc>
                <a:spcPct val="100000"/>
              </a:lnSpc>
              <a:spcBef>
                <a:spcPts val="0"/>
              </a:spcBef>
              <a:spcAft>
                <a:spcPts val="0"/>
              </a:spcAft>
              <a:buClr>
                <a:schemeClr val="lt1"/>
              </a:buClr>
              <a:buSzPts val="4000"/>
              <a:buFont typeface="Arial"/>
              <a:buNone/>
            </a:pPr>
            <a:r>
              <a:rPr lang="en-GB" sz="2495" b="1" dirty="0">
                <a:solidFill>
                  <a:schemeClr val="lt1"/>
                </a:solidFill>
              </a:rPr>
              <a:t>Unit 1: Section A</a:t>
            </a:r>
            <a:endParaRPr sz="2624" b="1" dirty="0">
              <a:solidFill>
                <a:schemeClr val="lt1"/>
              </a:solidFill>
            </a:endParaRPr>
          </a:p>
        </p:txBody>
      </p:sp>
      <p:sp>
        <p:nvSpPr>
          <p:cNvPr id="294" name="Google Shape;294;gbf1d83ae03_0_118"/>
          <p:cNvSpPr txBox="1"/>
          <p:nvPr/>
        </p:nvSpPr>
        <p:spPr>
          <a:xfrm>
            <a:off x="287525" y="1421151"/>
            <a:ext cx="8568900" cy="7695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400"/>
              <a:buFont typeface="Arial"/>
              <a:buNone/>
            </a:pPr>
            <a:r>
              <a:rPr lang="en-GB" sz="2400" b="1" dirty="0">
                <a:solidFill>
                  <a:schemeClr val="dk1"/>
                </a:solidFill>
                <a:latin typeface="+mn-lt"/>
              </a:rPr>
              <a:t>Marking bands:</a:t>
            </a:r>
            <a:endParaRPr sz="2400" b="1" i="0" u="none" strike="noStrike" cap="none" dirty="0">
              <a:solidFill>
                <a:srgbClr val="FF0000"/>
              </a:solidFill>
              <a:latin typeface="+mn-lt"/>
              <a:ea typeface="Calibri"/>
              <a:cs typeface="Calibri"/>
              <a:sym typeface="Calibri"/>
            </a:endParaRPr>
          </a:p>
          <a:p>
            <a:pPr marL="0" marR="0" lvl="0" indent="0" algn="l" rtl="0">
              <a:lnSpc>
                <a:spcPct val="100000"/>
              </a:lnSpc>
              <a:spcBef>
                <a:spcPts val="0"/>
              </a:spcBef>
              <a:spcAft>
                <a:spcPts val="0"/>
              </a:spcAft>
              <a:buClr>
                <a:srgbClr val="000000"/>
              </a:buClr>
              <a:buSzPts val="2400"/>
              <a:buFont typeface="Arial"/>
              <a:buNone/>
            </a:pPr>
            <a:r>
              <a:rPr lang="en-GB" sz="1500" dirty="0">
                <a:solidFill>
                  <a:schemeClr val="dk1"/>
                </a:solidFill>
                <a:latin typeface="+mn-lt"/>
                <a:ea typeface="Calibri"/>
                <a:cs typeface="Calibri"/>
                <a:sym typeface="Calibri"/>
              </a:rPr>
              <a:t>Here is the mark bands to be used for </a:t>
            </a:r>
            <a:r>
              <a:rPr lang="en-GB" sz="2000" b="1" dirty="0">
                <a:solidFill>
                  <a:schemeClr val="dk1"/>
                </a:solidFill>
                <a:latin typeface="+mn-lt"/>
                <a:ea typeface="Calibri"/>
                <a:cs typeface="Calibri"/>
                <a:sym typeface="Calibri"/>
              </a:rPr>
              <a:t>Q1</a:t>
            </a:r>
            <a:r>
              <a:rPr lang="en-GB" sz="1500" dirty="0">
                <a:solidFill>
                  <a:schemeClr val="dk1"/>
                </a:solidFill>
                <a:latin typeface="+mn-lt"/>
                <a:ea typeface="Calibri"/>
                <a:cs typeface="Calibri"/>
                <a:sym typeface="Calibri"/>
              </a:rPr>
              <a:t> and </a:t>
            </a:r>
            <a:r>
              <a:rPr lang="en-GB" sz="2000" b="1" dirty="0">
                <a:solidFill>
                  <a:schemeClr val="dk1"/>
                </a:solidFill>
                <a:latin typeface="+mn-lt"/>
                <a:ea typeface="Calibri"/>
                <a:cs typeface="Calibri"/>
                <a:sym typeface="Calibri"/>
              </a:rPr>
              <a:t>Q2</a:t>
            </a:r>
            <a:endParaRPr sz="2500" b="1" i="0" u="none" strike="noStrike" cap="none" dirty="0">
              <a:solidFill>
                <a:schemeClr val="dk1"/>
              </a:solidFill>
              <a:latin typeface="+mn-lt"/>
              <a:ea typeface="Calibri"/>
              <a:cs typeface="Calibri"/>
              <a:sym typeface="Calibri"/>
            </a:endParaRPr>
          </a:p>
        </p:txBody>
      </p:sp>
      <p:graphicFrame>
        <p:nvGraphicFramePr>
          <p:cNvPr id="295" name="Google Shape;295;gbf1d83ae03_0_118"/>
          <p:cNvGraphicFramePr/>
          <p:nvPr>
            <p:extLst>
              <p:ext uri="{D42A27DB-BD31-4B8C-83A1-F6EECF244321}">
                <p14:modId xmlns:p14="http://schemas.microsoft.com/office/powerpoint/2010/main" val="1044339604"/>
              </p:ext>
            </p:extLst>
          </p:nvPr>
        </p:nvGraphicFramePr>
        <p:xfrm>
          <a:off x="287525" y="2245600"/>
          <a:ext cx="8399250" cy="3902850"/>
        </p:xfrm>
        <a:graphic>
          <a:graphicData uri="http://schemas.openxmlformats.org/drawingml/2006/table">
            <a:tbl>
              <a:tblPr>
                <a:noFill/>
                <a:tableStyleId>{AA501E6B-0EE3-46CC-9BD0-F3840C885017}</a:tableStyleId>
              </a:tblPr>
              <a:tblGrid>
                <a:gridCol w="538025">
                  <a:extLst>
                    <a:ext uri="{9D8B030D-6E8A-4147-A177-3AD203B41FA5}">
                      <a16:colId xmlns:a16="http://schemas.microsoft.com/office/drawing/2014/main" val="20000"/>
                    </a:ext>
                  </a:extLst>
                </a:gridCol>
                <a:gridCol w="1922975">
                  <a:extLst>
                    <a:ext uri="{9D8B030D-6E8A-4147-A177-3AD203B41FA5}">
                      <a16:colId xmlns:a16="http://schemas.microsoft.com/office/drawing/2014/main" val="20001"/>
                    </a:ext>
                  </a:extLst>
                </a:gridCol>
                <a:gridCol w="5938250">
                  <a:extLst>
                    <a:ext uri="{9D8B030D-6E8A-4147-A177-3AD203B41FA5}">
                      <a16:colId xmlns:a16="http://schemas.microsoft.com/office/drawing/2014/main" val="20002"/>
                    </a:ext>
                  </a:extLst>
                </a:gridCol>
              </a:tblGrid>
              <a:tr h="820650">
                <a:tc>
                  <a:txBody>
                    <a:bodyPr/>
                    <a:lstStyle/>
                    <a:p>
                      <a:pPr marL="0" lvl="0" indent="0" algn="l" rtl="0">
                        <a:lnSpc>
                          <a:spcPct val="138000"/>
                        </a:lnSpc>
                        <a:spcBef>
                          <a:spcPts val="0"/>
                        </a:spcBef>
                        <a:spcAft>
                          <a:spcPts val="0"/>
                        </a:spcAft>
                        <a:buNone/>
                      </a:pPr>
                      <a:r>
                        <a:rPr lang="en-GB" sz="900" dirty="0">
                          <a:latin typeface="+mn-lt"/>
                          <a:ea typeface="Calibri"/>
                          <a:cs typeface="Calibri"/>
                          <a:sym typeface="Calibri"/>
                        </a:rPr>
                        <a:t> </a:t>
                      </a:r>
                      <a:endParaRPr sz="900" dirty="0">
                        <a:latin typeface="+mn-lt"/>
                        <a:ea typeface="Calibri"/>
                        <a:cs typeface="Calibri"/>
                        <a:sym typeface="Calibri"/>
                      </a:endParaRPr>
                    </a:p>
                  </a:txBody>
                  <a:tcPr marL="57150" marR="57150" marT="91425" marB="91425">
                    <a:lnL w="19050" cap="flat" cmpd="sng">
                      <a:solidFill>
                        <a:srgbClr val="FF0000"/>
                      </a:solidFill>
                      <a:prstDash val="solid"/>
                      <a:round/>
                      <a:headEnd type="none" w="sm" len="sm"/>
                      <a:tailEnd type="none" w="sm" len="sm"/>
                    </a:lnL>
                    <a:lnR w="19050" cap="flat" cmpd="sng">
                      <a:solidFill>
                        <a:srgbClr val="FF0000"/>
                      </a:solidFill>
                      <a:prstDash val="solid"/>
                      <a:round/>
                      <a:headEnd type="none" w="sm" len="sm"/>
                      <a:tailEnd type="none" w="sm" len="sm"/>
                    </a:lnR>
                    <a:lnT w="19050" cap="flat" cmpd="sng">
                      <a:solidFill>
                        <a:srgbClr val="FF0000"/>
                      </a:solidFill>
                      <a:prstDash val="solid"/>
                      <a:round/>
                      <a:headEnd type="none" w="sm" len="sm"/>
                      <a:tailEnd type="none" w="sm" len="sm"/>
                    </a:lnT>
                    <a:lnB w="19050" cap="flat" cmpd="sng">
                      <a:solidFill>
                        <a:srgbClr val="FF0000"/>
                      </a:solidFill>
                      <a:prstDash val="solid"/>
                      <a:round/>
                      <a:headEnd type="none" w="sm" len="sm"/>
                      <a:tailEnd type="none" w="sm" len="sm"/>
                    </a:lnB>
                  </a:tcPr>
                </a:tc>
                <a:tc>
                  <a:txBody>
                    <a:bodyPr/>
                    <a:lstStyle/>
                    <a:p>
                      <a:pPr marL="0" lvl="0" indent="0" algn="ctr" rtl="0">
                        <a:lnSpc>
                          <a:spcPct val="100000"/>
                        </a:lnSpc>
                        <a:spcBef>
                          <a:spcPts val="0"/>
                        </a:spcBef>
                        <a:spcAft>
                          <a:spcPts val="0"/>
                        </a:spcAft>
                        <a:buNone/>
                      </a:pPr>
                      <a:r>
                        <a:rPr lang="en-GB" sz="1700" dirty="0">
                          <a:latin typeface="+mn-lt"/>
                          <a:ea typeface="Verdana"/>
                          <a:cs typeface="Verdana"/>
                          <a:sym typeface="Verdana"/>
                        </a:rPr>
                        <a:t>Marks</a:t>
                      </a:r>
                      <a:endParaRPr sz="1700" dirty="0">
                        <a:latin typeface="+mn-lt"/>
                        <a:ea typeface="Verdana"/>
                        <a:cs typeface="Verdana"/>
                        <a:sym typeface="Verdana"/>
                      </a:endParaRPr>
                    </a:p>
                  </a:txBody>
                  <a:tcPr marL="57150" marR="57150" marT="91425" marB="91425" anchor="ctr">
                    <a:lnL w="19050" cap="flat" cmpd="sng">
                      <a:solidFill>
                        <a:srgbClr val="FF0000"/>
                      </a:solidFill>
                      <a:prstDash val="solid"/>
                      <a:round/>
                      <a:headEnd type="none" w="sm" len="sm"/>
                      <a:tailEnd type="none" w="sm" len="sm"/>
                    </a:lnL>
                    <a:lnR w="19050" cap="flat" cmpd="sng">
                      <a:solidFill>
                        <a:srgbClr val="FF0000"/>
                      </a:solidFill>
                      <a:prstDash val="solid"/>
                      <a:round/>
                      <a:headEnd type="none" w="sm" len="sm"/>
                      <a:tailEnd type="none" w="sm" len="sm"/>
                    </a:lnR>
                    <a:lnT w="19050" cap="flat" cmpd="sng">
                      <a:solidFill>
                        <a:srgbClr val="FF0000"/>
                      </a:solidFill>
                      <a:prstDash val="solid"/>
                      <a:round/>
                      <a:headEnd type="none" w="sm" len="sm"/>
                      <a:tailEnd type="none" w="sm" len="sm"/>
                    </a:lnT>
                    <a:lnB w="19050" cap="flat" cmpd="sng">
                      <a:solidFill>
                        <a:srgbClr val="FF0000"/>
                      </a:solidFill>
                      <a:prstDash val="solid"/>
                      <a:round/>
                      <a:headEnd type="none" w="sm" len="sm"/>
                      <a:tailEnd type="none" w="sm" len="sm"/>
                    </a:lnB>
                  </a:tcPr>
                </a:tc>
                <a:tc>
                  <a:txBody>
                    <a:bodyPr/>
                    <a:lstStyle/>
                    <a:p>
                      <a:pPr marL="0" lvl="0" indent="0" algn="ctr" rtl="0">
                        <a:lnSpc>
                          <a:spcPct val="100000"/>
                        </a:lnSpc>
                        <a:spcBef>
                          <a:spcPts val="0"/>
                        </a:spcBef>
                        <a:spcAft>
                          <a:spcPts val="0"/>
                        </a:spcAft>
                        <a:buNone/>
                      </a:pPr>
                      <a:r>
                        <a:rPr lang="en-GB" sz="1700" b="1" dirty="0">
                          <a:solidFill>
                            <a:srgbClr val="FF0000"/>
                          </a:solidFill>
                          <a:latin typeface="+mn-lt"/>
                          <a:ea typeface="Verdana"/>
                          <a:cs typeface="Verdana"/>
                          <a:sym typeface="Verdana"/>
                        </a:rPr>
                        <a:t>AO1</a:t>
                      </a:r>
                      <a:r>
                        <a:rPr lang="en-GB" sz="1700" dirty="0">
                          <a:latin typeface="+mn-lt"/>
                          <a:ea typeface="Verdana"/>
                          <a:cs typeface="Verdana"/>
                          <a:sym typeface="Verdana"/>
                        </a:rPr>
                        <a:t>: Demonstrate </a:t>
                      </a:r>
                      <a:r>
                        <a:rPr lang="en-GB" sz="1700" b="1" dirty="0">
                          <a:solidFill>
                            <a:srgbClr val="FF0000"/>
                          </a:solidFill>
                          <a:latin typeface="+mn-lt"/>
                          <a:ea typeface="Verdana"/>
                          <a:cs typeface="Verdana"/>
                          <a:sym typeface="Verdana"/>
                        </a:rPr>
                        <a:t>knowledge</a:t>
                      </a:r>
                      <a:r>
                        <a:rPr lang="en-GB" sz="1700" dirty="0">
                          <a:latin typeface="+mn-lt"/>
                          <a:ea typeface="Verdana"/>
                          <a:cs typeface="Verdana"/>
                          <a:sym typeface="Verdana"/>
                        </a:rPr>
                        <a:t> and </a:t>
                      </a:r>
                      <a:r>
                        <a:rPr lang="en-GB" sz="1700" b="1" dirty="0">
                          <a:solidFill>
                            <a:srgbClr val="FF0000"/>
                          </a:solidFill>
                          <a:latin typeface="+mn-lt"/>
                          <a:ea typeface="Verdana"/>
                          <a:cs typeface="Verdana"/>
                          <a:sym typeface="Verdana"/>
                        </a:rPr>
                        <a:t>understanding</a:t>
                      </a:r>
                      <a:r>
                        <a:rPr lang="en-GB" sz="1700" dirty="0">
                          <a:latin typeface="+mn-lt"/>
                          <a:ea typeface="Verdana"/>
                          <a:cs typeface="Verdana"/>
                          <a:sym typeface="Verdana"/>
                        </a:rPr>
                        <a:t> of legal rules and principles</a:t>
                      </a:r>
                      <a:endParaRPr sz="1700" dirty="0">
                        <a:latin typeface="+mn-lt"/>
                        <a:ea typeface="Verdana"/>
                        <a:cs typeface="Verdana"/>
                        <a:sym typeface="Verdana"/>
                      </a:endParaRPr>
                    </a:p>
                  </a:txBody>
                  <a:tcPr marL="57150" marR="57150" marT="91425" marB="91425" anchor="ctr">
                    <a:lnL w="19050" cap="flat" cmpd="sng">
                      <a:solidFill>
                        <a:srgbClr val="FF0000"/>
                      </a:solidFill>
                      <a:prstDash val="solid"/>
                      <a:round/>
                      <a:headEnd type="none" w="sm" len="sm"/>
                      <a:tailEnd type="none" w="sm" len="sm"/>
                    </a:lnL>
                    <a:lnR w="19050" cap="flat" cmpd="sng">
                      <a:solidFill>
                        <a:srgbClr val="FF0000"/>
                      </a:solidFill>
                      <a:prstDash val="solid"/>
                      <a:round/>
                      <a:headEnd type="none" w="sm" len="sm"/>
                      <a:tailEnd type="none" w="sm" len="sm"/>
                    </a:lnR>
                    <a:lnT w="19050" cap="flat" cmpd="sng">
                      <a:solidFill>
                        <a:srgbClr val="FF0000"/>
                      </a:solidFill>
                      <a:prstDash val="solid"/>
                      <a:round/>
                      <a:headEnd type="none" w="sm" len="sm"/>
                      <a:tailEnd type="none" w="sm" len="sm"/>
                    </a:lnT>
                    <a:lnB w="19050" cap="flat" cmpd="sng">
                      <a:solidFill>
                        <a:srgbClr val="FF0000"/>
                      </a:solidFill>
                      <a:prstDash val="solid"/>
                      <a:round/>
                      <a:headEnd type="none" w="sm" len="sm"/>
                      <a:tailEnd type="none" w="sm" len="sm"/>
                    </a:lnB>
                  </a:tcPr>
                </a:tc>
                <a:extLst>
                  <a:ext uri="{0D108BD9-81ED-4DB2-BD59-A6C34878D82A}">
                    <a16:rowId xmlns:a16="http://schemas.microsoft.com/office/drawing/2014/main" val="10000"/>
                  </a:ext>
                </a:extLst>
              </a:tr>
              <a:tr h="687500">
                <a:tc>
                  <a:txBody>
                    <a:bodyPr/>
                    <a:lstStyle/>
                    <a:p>
                      <a:pPr marL="0" lvl="0" indent="0" algn="ctr" rtl="0">
                        <a:lnSpc>
                          <a:spcPct val="138000"/>
                        </a:lnSpc>
                        <a:spcBef>
                          <a:spcPts val="0"/>
                        </a:spcBef>
                        <a:spcAft>
                          <a:spcPts val="0"/>
                        </a:spcAft>
                        <a:buNone/>
                      </a:pPr>
                      <a:r>
                        <a:rPr lang="en-GB" dirty="0">
                          <a:latin typeface="+mn-lt"/>
                          <a:ea typeface="Calibri"/>
                          <a:cs typeface="Calibri"/>
                          <a:sym typeface="Calibri"/>
                        </a:rPr>
                        <a:t>4</a:t>
                      </a:r>
                      <a:endParaRPr dirty="0">
                        <a:latin typeface="+mn-lt"/>
                        <a:ea typeface="Calibri"/>
                        <a:cs typeface="Calibri"/>
                        <a:sym typeface="Calibri"/>
                      </a:endParaRPr>
                    </a:p>
                  </a:txBody>
                  <a:tcPr marL="57150" marR="57150" marT="91425" marB="91425" anchor="ctr">
                    <a:lnL w="19050" cap="flat" cmpd="sng">
                      <a:solidFill>
                        <a:srgbClr val="FF0000"/>
                      </a:solidFill>
                      <a:prstDash val="solid"/>
                      <a:round/>
                      <a:headEnd type="none" w="sm" len="sm"/>
                      <a:tailEnd type="none" w="sm" len="sm"/>
                    </a:lnL>
                    <a:lnR w="19050" cap="flat" cmpd="sng">
                      <a:solidFill>
                        <a:srgbClr val="FF0000"/>
                      </a:solidFill>
                      <a:prstDash val="solid"/>
                      <a:round/>
                      <a:headEnd type="none" w="sm" len="sm"/>
                      <a:tailEnd type="none" w="sm" len="sm"/>
                    </a:lnR>
                    <a:lnT w="19050" cap="flat" cmpd="sng">
                      <a:solidFill>
                        <a:srgbClr val="FF0000"/>
                      </a:solidFill>
                      <a:prstDash val="solid"/>
                      <a:round/>
                      <a:headEnd type="none" w="sm" len="sm"/>
                      <a:tailEnd type="none" w="sm" len="sm"/>
                    </a:lnT>
                    <a:lnB w="19050" cap="flat" cmpd="sng">
                      <a:solidFill>
                        <a:srgbClr val="FF0000"/>
                      </a:solidFill>
                      <a:prstDash val="solid"/>
                      <a:round/>
                      <a:headEnd type="none" w="sm" len="sm"/>
                      <a:tailEnd type="none" w="sm" len="sm"/>
                    </a:lnB>
                  </a:tcPr>
                </a:tc>
                <a:tc>
                  <a:txBody>
                    <a:bodyPr/>
                    <a:lstStyle/>
                    <a:p>
                      <a:pPr marL="0" lvl="0" indent="0" algn="ctr" rtl="0">
                        <a:lnSpc>
                          <a:spcPct val="138000"/>
                        </a:lnSpc>
                        <a:spcBef>
                          <a:spcPts val="0"/>
                        </a:spcBef>
                        <a:spcAft>
                          <a:spcPts val="0"/>
                        </a:spcAft>
                        <a:buNone/>
                      </a:pPr>
                      <a:r>
                        <a:rPr lang="en-GB" sz="1700" dirty="0">
                          <a:latin typeface="+mn-lt"/>
                          <a:ea typeface="Verdana"/>
                          <a:cs typeface="Verdana"/>
                          <a:sym typeface="Verdana"/>
                        </a:rPr>
                        <a:t>9-10</a:t>
                      </a:r>
                      <a:endParaRPr sz="1700" dirty="0">
                        <a:latin typeface="+mn-lt"/>
                        <a:ea typeface="Verdana"/>
                        <a:cs typeface="Verdana"/>
                        <a:sym typeface="Verdana"/>
                      </a:endParaRPr>
                    </a:p>
                  </a:txBody>
                  <a:tcPr marL="57150" marR="57150" marT="91425" marB="91425" anchor="ctr">
                    <a:lnL w="19050" cap="flat" cmpd="sng">
                      <a:solidFill>
                        <a:srgbClr val="FF0000"/>
                      </a:solidFill>
                      <a:prstDash val="solid"/>
                      <a:round/>
                      <a:headEnd type="none" w="sm" len="sm"/>
                      <a:tailEnd type="none" w="sm" len="sm"/>
                    </a:lnL>
                    <a:lnR w="19050" cap="flat" cmpd="sng">
                      <a:solidFill>
                        <a:srgbClr val="FF0000"/>
                      </a:solidFill>
                      <a:prstDash val="solid"/>
                      <a:round/>
                      <a:headEnd type="none" w="sm" len="sm"/>
                      <a:tailEnd type="none" w="sm" len="sm"/>
                    </a:lnR>
                    <a:lnT w="19050" cap="flat" cmpd="sng">
                      <a:solidFill>
                        <a:srgbClr val="FF0000"/>
                      </a:solidFill>
                      <a:prstDash val="solid"/>
                      <a:round/>
                      <a:headEnd type="none" w="sm" len="sm"/>
                      <a:tailEnd type="none" w="sm" len="sm"/>
                    </a:lnT>
                    <a:lnB w="19050" cap="flat" cmpd="sng">
                      <a:solidFill>
                        <a:srgbClr val="FF0000"/>
                      </a:solidFill>
                      <a:prstDash val="solid"/>
                      <a:round/>
                      <a:headEnd type="none" w="sm" len="sm"/>
                      <a:tailEnd type="none" w="sm" len="sm"/>
                    </a:lnB>
                  </a:tcPr>
                </a:tc>
                <a:tc>
                  <a:txBody>
                    <a:bodyPr/>
                    <a:lstStyle/>
                    <a:p>
                      <a:pPr marL="0" lvl="0" indent="0" algn="l" rtl="0">
                        <a:lnSpc>
                          <a:spcPct val="138000"/>
                        </a:lnSpc>
                        <a:spcBef>
                          <a:spcPts val="0"/>
                        </a:spcBef>
                        <a:spcAft>
                          <a:spcPts val="0"/>
                        </a:spcAft>
                        <a:buClr>
                          <a:schemeClr val="dk1"/>
                        </a:buClr>
                        <a:buSzPts val="1100"/>
                        <a:buFont typeface="Arial"/>
                        <a:buNone/>
                      </a:pPr>
                      <a:r>
                        <a:rPr lang="en-GB" sz="1700" b="1" dirty="0">
                          <a:solidFill>
                            <a:schemeClr val="dk1"/>
                          </a:solidFill>
                          <a:latin typeface="+mn-lt"/>
                          <a:ea typeface="Verdana"/>
                          <a:cs typeface="Verdana"/>
                          <a:sym typeface="Verdana"/>
                        </a:rPr>
                        <a:t>Excellent</a:t>
                      </a:r>
                      <a:r>
                        <a:rPr lang="en-GB" sz="1700" dirty="0">
                          <a:solidFill>
                            <a:schemeClr val="dk1"/>
                          </a:solidFill>
                          <a:latin typeface="+mn-lt"/>
                          <a:ea typeface="Verdana"/>
                          <a:cs typeface="Verdana"/>
                          <a:sym typeface="Verdana"/>
                        </a:rPr>
                        <a:t>, detailed knowledge and understanding.</a:t>
                      </a:r>
                      <a:endParaRPr sz="1700" b="1" dirty="0">
                        <a:latin typeface="+mn-lt"/>
                        <a:ea typeface="Verdana"/>
                        <a:cs typeface="Verdana"/>
                        <a:sym typeface="Verdana"/>
                      </a:endParaRPr>
                    </a:p>
                  </a:txBody>
                  <a:tcPr marL="57150" marR="57150" marT="91425" marB="91425" anchor="ctr">
                    <a:lnL w="19050" cap="flat" cmpd="sng">
                      <a:solidFill>
                        <a:srgbClr val="FF0000"/>
                      </a:solidFill>
                      <a:prstDash val="solid"/>
                      <a:round/>
                      <a:headEnd type="none" w="sm" len="sm"/>
                      <a:tailEnd type="none" w="sm" len="sm"/>
                    </a:lnL>
                    <a:lnR w="19050" cap="flat" cmpd="sng">
                      <a:solidFill>
                        <a:srgbClr val="FF0000"/>
                      </a:solidFill>
                      <a:prstDash val="solid"/>
                      <a:round/>
                      <a:headEnd type="none" w="sm" len="sm"/>
                      <a:tailEnd type="none" w="sm" len="sm"/>
                    </a:lnR>
                    <a:lnT w="19050" cap="flat" cmpd="sng">
                      <a:solidFill>
                        <a:srgbClr val="FF0000"/>
                      </a:solidFill>
                      <a:prstDash val="solid"/>
                      <a:round/>
                      <a:headEnd type="none" w="sm" len="sm"/>
                      <a:tailEnd type="none" w="sm" len="sm"/>
                    </a:lnT>
                    <a:lnB w="19050" cap="flat" cmpd="sng">
                      <a:solidFill>
                        <a:srgbClr val="FF0000"/>
                      </a:solidFill>
                      <a:prstDash val="solid"/>
                      <a:round/>
                      <a:headEnd type="none" w="sm" len="sm"/>
                      <a:tailEnd type="none" w="sm" len="sm"/>
                    </a:lnB>
                  </a:tcPr>
                </a:tc>
                <a:extLst>
                  <a:ext uri="{0D108BD9-81ED-4DB2-BD59-A6C34878D82A}">
                    <a16:rowId xmlns:a16="http://schemas.microsoft.com/office/drawing/2014/main" val="10001"/>
                  </a:ext>
                </a:extLst>
              </a:tr>
              <a:tr h="598675">
                <a:tc>
                  <a:txBody>
                    <a:bodyPr/>
                    <a:lstStyle/>
                    <a:p>
                      <a:pPr marL="0" lvl="0" indent="0" algn="ctr" rtl="0">
                        <a:lnSpc>
                          <a:spcPct val="138000"/>
                        </a:lnSpc>
                        <a:spcBef>
                          <a:spcPts val="0"/>
                        </a:spcBef>
                        <a:spcAft>
                          <a:spcPts val="0"/>
                        </a:spcAft>
                        <a:buNone/>
                      </a:pPr>
                      <a:r>
                        <a:rPr lang="en-GB" dirty="0">
                          <a:latin typeface="+mn-lt"/>
                          <a:ea typeface="Calibri"/>
                          <a:cs typeface="Calibri"/>
                          <a:sym typeface="Calibri"/>
                        </a:rPr>
                        <a:t>3</a:t>
                      </a:r>
                      <a:endParaRPr dirty="0">
                        <a:latin typeface="+mn-lt"/>
                        <a:ea typeface="Calibri"/>
                        <a:cs typeface="Calibri"/>
                        <a:sym typeface="Calibri"/>
                      </a:endParaRPr>
                    </a:p>
                  </a:txBody>
                  <a:tcPr marL="57150" marR="57150" marT="91425" marB="91425" anchor="ctr">
                    <a:lnL w="19050" cap="flat" cmpd="sng">
                      <a:solidFill>
                        <a:srgbClr val="FF0000"/>
                      </a:solidFill>
                      <a:prstDash val="solid"/>
                      <a:round/>
                      <a:headEnd type="none" w="sm" len="sm"/>
                      <a:tailEnd type="none" w="sm" len="sm"/>
                    </a:lnL>
                    <a:lnR w="19050" cap="flat" cmpd="sng">
                      <a:solidFill>
                        <a:srgbClr val="FF0000"/>
                      </a:solidFill>
                      <a:prstDash val="solid"/>
                      <a:round/>
                      <a:headEnd type="none" w="sm" len="sm"/>
                      <a:tailEnd type="none" w="sm" len="sm"/>
                    </a:lnR>
                    <a:lnT w="19050" cap="flat" cmpd="sng">
                      <a:solidFill>
                        <a:srgbClr val="FF0000"/>
                      </a:solidFill>
                      <a:prstDash val="solid"/>
                      <a:round/>
                      <a:headEnd type="none" w="sm" len="sm"/>
                      <a:tailEnd type="none" w="sm" len="sm"/>
                    </a:lnT>
                    <a:lnB w="19050" cap="flat" cmpd="sng">
                      <a:solidFill>
                        <a:srgbClr val="FF0000"/>
                      </a:solidFill>
                      <a:prstDash val="solid"/>
                      <a:round/>
                      <a:headEnd type="none" w="sm" len="sm"/>
                      <a:tailEnd type="none" w="sm" len="sm"/>
                    </a:lnB>
                  </a:tcPr>
                </a:tc>
                <a:tc>
                  <a:txBody>
                    <a:bodyPr/>
                    <a:lstStyle/>
                    <a:p>
                      <a:pPr marL="0" lvl="0" indent="0" algn="ctr" rtl="0">
                        <a:lnSpc>
                          <a:spcPct val="138000"/>
                        </a:lnSpc>
                        <a:spcBef>
                          <a:spcPts val="0"/>
                        </a:spcBef>
                        <a:spcAft>
                          <a:spcPts val="0"/>
                        </a:spcAft>
                        <a:buNone/>
                      </a:pPr>
                      <a:r>
                        <a:rPr lang="en-GB" sz="1700" dirty="0">
                          <a:latin typeface="+mn-lt"/>
                          <a:ea typeface="Verdana"/>
                          <a:cs typeface="Verdana"/>
                          <a:sym typeface="Verdana"/>
                        </a:rPr>
                        <a:t>6 – 8 </a:t>
                      </a:r>
                      <a:endParaRPr sz="1700" dirty="0">
                        <a:latin typeface="+mn-lt"/>
                        <a:ea typeface="Verdana"/>
                        <a:cs typeface="Verdana"/>
                        <a:sym typeface="Verdana"/>
                      </a:endParaRPr>
                    </a:p>
                  </a:txBody>
                  <a:tcPr marL="57150" marR="57150" marT="91425" marB="91425" anchor="ctr">
                    <a:lnL w="19050" cap="flat" cmpd="sng">
                      <a:solidFill>
                        <a:srgbClr val="FF0000"/>
                      </a:solidFill>
                      <a:prstDash val="solid"/>
                      <a:round/>
                      <a:headEnd type="none" w="sm" len="sm"/>
                      <a:tailEnd type="none" w="sm" len="sm"/>
                    </a:lnL>
                    <a:lnR w="19050" cap="flat" cmpd="sng">
                      <a:solidFill>
                        <a:srgbClr val="FF0000"/>
                      </a:solidFill>
                      <a:prstDash val="solid"/>
                      <a:round/>
                      <a:headEnd type="none" w="sm" len="sm"/>
                      <a:tailEnd type="none" w="sm" len="sm"/>
                    </a:lnR>
                    <a:lnT w="19050" cap="flat" cmpd="sng">
                      <a:solidFill>
                        <a:srgbClr val="FF0000"/>
                      </a:solidFill>
                      <a:prstDash val="solid"/>
                      <a:round/>
                      <a:headEnd type="none" w="sm" len="sm"/>
                      <a:tailEnd type="none" w="sm" len="sm"/>
                    </a:lnT>
                    <a:lnB w="19050" cap="flat" cmpd="sng">
                      <a:solidFill>
                        <a:srgbClr val="FF0000"/>
                      </a:solidFill>
                      <a:prstDash val="solid"/>
                      <a:round/>
                      <a:headEnd type="none" w="sm" len="sm"/>
                      <a:tailEnd type="none" w="sm" len="sm"/>
                    </a:lnB>
                  </a:tcPr>
                </a:tc>
                <a:tc>
                  <a:txBody>
                    <a:bodyPr/>
                    <a:lstStyle/>
                    <a:p>
                      <a:pPr marL="0" lvl="0" indent="0" algn="l" rtl="0">
                        <a:lnSpc>
                          <a:spcPct val="138000"/>
                        </a:lnSpc>
                        <a:spcBef>
                          <a:spcPts val="0"/>
                        </a:spcBef>
                        <a:spcAft>
                          <a:spcPts val="0"/>
                        </a:spcAft>
                        <a:buClr>
                          <a:schemeClr val="dk1"/>
                        </a:buClr>
                        <a:buSzPts val="1100"/>
                        <a:buFont typeface="Arial"/>
                        <a:buNone/>
                      </a:pPr>
                      <a:r>
                        <a:rPr lang="en-GB" sz="1700" b="1" dirty="0">
                          <a:solidFill>
                            <a:schemeClr val="dk1"/>
                          </a:solidFill>
                          <a:latin typeface="+mn-lt"/>
                          <a:ea typeface="Verdana"/>
                          <a:cs typeface="Verdana"/>
                          <a:sym typeface="Verdana"/>
                        </a:rPr>
                        <a:t>Good</a:t>
                      </a:r>
                      <a:r>
                        <a:rPr lang="en-GB" sz="1700" dirty="0">
                          <a:solidFill>
                            <a:schemeClr val="dk1"/>
                          </a:solidFill>
                          <a:latin typeface="+mn-lt"/>
                          <a:ea typeface="Verdana"/>
                          <a:cs typeface="Verdana"/>
                          <a:sym typeface="Verdana"/>
                        </a:rPr>
                        <a:t> knowledge and understanding.</a:t>
                      </a:r>
                      <a:endParaRPr sz="1700" dirty="0">
                        <a:latin typeface="+mn-lt"/>
                        <a:ea typeface="Verdana"/>
                        <a:cs typeface="Verdana"/>
                        <a:sym typeface="Verdana"/>
                      </a:endParaRPr>
                    </a:p>
                  </a:txBody>
                  <a:tcPr marL="57150" marR="57150" marT="91425" marB="91425" anchor="ctr">
                    <a:lnL w="19050" cap="flat" cmpd="sng">
                      <a:solidFill>
                        <a:srgbClr val="FF0000"/>
                      </a:solidFill>
                      <a:prstDash val="solid"/>
                      <a:round/>
                      <a:headEnd type="none" w="sm" len="sm"/>
                      <a:tailEnd type="none" w="sm" len="sm"/>
                    </a:lnL>
                    <a:lnR w="19050" cap="flat" cmpd="sng">
                      <a:solidFill>
                        <a:srgbClr val="FF0000"/>
                      </a:solidFill>
                      <a:prstDash val="solid"/>
                      <a:round/>
                      <a:headEnd type="none" w="sm" len="sm"/>
                      <a:tailEnd type="none" w="sm" len="sm"/>
                    </a:lnR>
                    <a:lnT w="19050" cap="flat" cmpd="sng">
                      <a:solidFill>
                        <a:srgbClr val="FF0000"/>
                      </a:solidFill>
                      <a:prstDash val="solid"/>
                      <a:round/>
                      <a:headEnd type="none" w="sm" len="sm"/>
                      <a:tailEnd type="none" w="sm" len="sm"/>
                    </a:lnT>
                    <a:lnB w="19050" cap="flat" cmpd="sng">
                      <a:solidFill>
                        <a:srgbClr val="FF0000"/>
                      </a:solidFill>
                      <a:prstDash val="solid"/>
                      <a:round/>
                      <a:headEnd type="none" w="sm" len="sm"/>
                      <a:tailEnd type="none" w="sm" len="sm"/>
                    </a:lnB>
                  </a:tcPr>
                </a:tc>
                <a:extLst>
                  <a:ext uri="{0D108BD9-81ED-4DB2-BD59-A6C34878D82A}">
                    <a16:rowId xmlns:a16="http://schemas.microsoft.com/office/drawing/2014/main" val="10002"/>
                  </a:ext>
                </a:extLst>
              </a:tr>
              <a:tr h="598675">
                <a:tc>
                  <a:txBody>
                    <a:bodyPr/>
                    <a:lstStyle/>
                    <a:p>
                      <a:pPr marL="0" lvl="0" indent="0" algn="ctr" rtl="0">
                        <a:lnSpc>
                          <a:spcPct val="138000"/>
                        </a:lnSpc>
                        <a:spcBef>
                          <a:spcPts val="0"/>
                        </a:spcBef>
                        <a:spcAft>
                          <a:spcPts val="0"/>
                        </a:spcAft>
                        <a:buNone/>
                      </a:pPr>
                      <a:r>
                        <a:rPr lang="en-GB" dirty="0">
                          <a:latin typeface="+mn-lt"/>
                          <a:ea typeface="Calibri"/>
                          <a:cs typeface="Calibri"/>
                          <a:sym typeface="Calibri"/>
                        </a:rPr>
                        <a:t>2</a:t>
                      </a:r>
                      <a:endParaRPr dirty="0">
                        <a:latin typeface="+mn-lt"/>
                        <a:ea typeface="Calibri"/>
                        <a:cs typeface="Calibri"/>
                        <a:sym typeface="Calibri"/>
                      </a:endParaRPr>
                    </a:p>
                  </a:txBody>
                  <a:tcPr marL="57150" marR="57150" marT="91425" marB="91425" anchor="ctr">
                    <a:lnL w="19050" cap="flat" cmpd="sng">
                      <a:solidFill>
                        <a:srgbClr val="FF0000"/>
                      </a:solidFill>
                      <a:prstDash val="solid"/>
                      <a:round/>
                      <a:headEnd type="none" w="sm" len="sm"/>
                      <a:tailEnd type="none" w="sm" len="sm"/>
                    </a:lnL>
                    <a:lnR w="19050" cap="flat" cmpd="sng">
                      <a:solidFill>
                        <a:srgbClr val="FF0000"/>
                      </a:solidFill>
                      <a:prstDash val="solid"/>
                      <a:round/>
                      <a:headEnd type="none" w="sm" len="sm"/>
                      <a:tailEnd type="none" w="sm" len="sm"/>
                    </a:lnR>
                    <a:lnT w="19050" cap="flat" cmpd="sng">
                      <a:solidFill>
                        <a:srgbClr val="FF0000"/>
                      </a:solidFill>
                      <a:prstDash val="solid"/>
                      <a:round/>
                      <a:headEnd type="none" w="sm" len="sm"/>
                      <a:tailEnd type="none" w="sm" len="sm"/>
                    </a:lnT>
                    <a:lnB w="19050" cap="flat" cmpd="sng">
                      <a:solidFill>
                        <a:srgbClr val="FF0000"/>
                      </a:solidFill>
                      <a:prstDash val="solid"/>
                      <a:round/>
                      <a:headEnd type="none" w="sm" len="sm"/>
                      <a:tailEnd type="none" w="sm" len="sm"/>
                    </a:lnB>
                  </a:tcPr>
                </a:tc>
                <a:tc>
                  <a:txBody>
                    <a:bodyPr/>
                    <a:lstStyle/>
                    <a:p>
                      <a:pPr marL="0" lvl="0" indent="0" algn="ctr" rtl="0">
                        <a:lnSpc>
                          <a:spcPct val="138000"/>
                        </a:lnSpc>
                        <a:spcBef>
                          <a:spcPts val="0"/>
                        </a:spcBef>
                        <a:spcAft>
                          <a:spcPts val="0"/>
                        </a:spcAft>
                        <a:buNone/>
                      </a:pPr>
                      <a:r>
                        <a:rPr lang="en-GB" sz="1700" dirty="0">
                          <a:latin typeface="+mn-lt"/>
                          <a:ea typeface="Verdana"/>
                          <a:cs typeface="Verdana"/>
                          <a:sym typeface="Verdana"/>
                        </a:rPr>
                        <a:t>3 – 5 </a:t>
                      </a:r>
                      <a:endParaRPr sz="1700" dirty="0">
                        <a:latin typeface="+mn-lt"/>
                        <a:ea typeface="Verdana"/>
                        <a:cs typeface="Verdana"/>
                        <a:sym typeface="Verdana"/>
                      </a:endParaRPr>
                    </a:p>
                  </a:txBody>
                  <a:tcPr marL="57150" marR="57150" marT="91425" marB="91425" anchor="ctr">
                    <a:lnL w="19050" cap="flat" cmpd="sng">
                      <a:solidFill>
                        <a:srgbClr val="FF0000"/>
                      </a:solidFill>
                      <a:prstDash val="solid"/>
                      <a:round/>
                      <a:headEnd type="none" w="sm" len="sm"/>
                      <a:tailEnd type="none" w="sm" len="sm"/>
                    </a:lnL>
                    <a:lnR w="19050" cap="flat" cmpd="sng">
                      <a:solidFill>
                        <a:srgbClr val="FF0000"/>
                      </a:solidFill>
                      <a:prstDash val="solid"/>
                      <a:round/>
                      <a:headEnd type="none" w="sm" len="sm"/>
                      <a:tailEnd type="none" w="sm" len="sm"/>
                    </a:lnR>
                    <a:lnT w="19050" cap="flat" cmpd="sng">
                      <a:solidFill>
                        <a:srgbClr val="FF0000"/>
                      </a:solidFill>
                      <a:prstDash val="solid"/>
                      <a:round/>
                      <a:headEnd type="none" w="sm" len="sm"/>
                      <a:tailEnd type="none" w="sm" len="sm"/>
                    </a:lnT>
                    <a:lnB w="19050" cap="flat" cmpd="sng">
                      <a:solidFill>
                        <a:srgbClr val="FF0000"/>
                      </a:solidFill>
                      <a:prstDash val="solid"/>
                      <a:round/>
                      <a:headEnd type="none" w="sm" len="sm"/>
                      <a:tailEnd type="none" w="sm" len="sm"/>
                    </a:lnB>
                  </a:tcPr>
                </a:tc>
                <a:tc>
                  <a:txBody>
                    <a:bodyPr/>
                    <a:lstStyle/>
                    <a:p>
                      <a:pPr marL="0" lvl="0" indent="0" algn="l" rtl="0">
                        <a:lnSpc>
                          <a:spcPct val="138000"/>
                        </a:lnSpc>
                        <a:spcBef>
                          <a:spcPts val="0"/>
                        </a:spcBef>
                        <a:spcAft>
                          <a:spcPts val="0"/>
                        </a:spcAft>
                        <a:buClr>
                          <a:schemeClr val="dk1"/>
                        </a:buClr>
                        <a:buSzPts val="1100"/>
                        <a:buFont typeface="Arial"/>
                        <a:buNone/>
                      </a:pPr>
                      <a:r>
                        <a:rPr lang="en-GB" sz="1700" b="1" dirty="0">
                          <a:solidFill>
                            <a:schemeClr val="dk1"/>
                          </a:solidFill>
                          <a:latin typeface="+mn-lt"/>
                          <a:ea typeface="Verdana"/>
                          <a:cs typeface="Verdana"/>
                          <a:sym typeface="Verdana"/>
                        </a:rPr>
                        <a:t>Satisfactory </a:t>
                      </a:r>
                      <a:r>
                        <a:rPr lang="en-GB" sz="1700" dirty="0">
                          <a:solidFill>
                            <a:schemeClr val="dk1"/>
                          </a:solidFill>
                          <a:latin typeface="+mn-lt"/>
                          <a:ea typeface="Verdana"/>
                          <a:cs typeface="Verdana"/>
                          <a:sym typeface="Verdana"/>
                        </a:rPr>
                        <a:t>knowledge and understanding.</a:t>
                      </a:r>
                      <a:endParaRPr sz="1700" dirty="0">
                        <a:latin typeface="+mn-lt"/>
                        <a:ea typeface="Verdana"/>
                        <a:cs typeface="Verdana"/>
                        <a:sym typeface="Verdana"/>
                      </a:endParaRPr>
                    </a:p>
                  </a:txBody>
                  <a:tcPr marL="57150" marR="57150" marT="91425" marB="91425" anchor="ctr">
                    <a:lnL w="19050" cap="flat" cmpd="sng">
                      <a:solidFill>
                        <a:srgbClr val="FF0000"/>
                      </a:solidFill>
                      <a:prstDash val="solid"/>
                      <a:round/>
                      <a:headEnd type="none" w="sm" len="sm"/>
                      <a:tailEnd type="none" w="sm" len="sm"/>
                    </a:lnL>
                    <a:lnR w="19050" cap="flat" cmpd="sng">
                      <a:solidFill>
                        <a:srgbClr val="FF0000"/>
                      </a:solidFill>
                      <a:prstDash val="solid"/>
                      <a:round/>
                      <a:headEnd type="none" w="sm" len="sm"/>
                      <a:tailEnd type="none" w="sm" len="sm"/>
                    </a:lnR>
                    <a:lnT w="19050" cap="flat" cmpd="sng">
                      <a:solidFill>
                        <a:srgbClr val="FF0000"/>
                      </a:solidFill>
                      <a:prstDash val="solid"/>
                      <a:round/>
                      <a:headEnd type="none" w="sm" len="sm"/>
                      <a:tailEnd type="none" w="sm" len="sm"/>
                    </a:lnT>
                    <a:lnB w="19050" cap="flat" cmpd="sng">
                      <a:solidFill>
                        <a:srgbClr val="FF0000"/>
                      </a:solidFill>
                      <a:prstDash val="solid"/>
                      <a:round/>
                      <a:headEnd type="none" w="sm" len="sm"/>
                      <a:tailEnd type="none" w="sm" len="sm"/>
                    </a:lnB>
                  </a:tcPr>
                </a:tc>
                <a:extLst>
                  <a:ext uri="{0D108BD9-81ED-4DB2-BD59-A6C34878D82A}">
                    <a16:rowId xmlns:a16="http://schemas.microsoft.com/office/drawing/2014/main" val="10003"/>
                  </a:ext>
                </a:extLst>
              </a:tr>
              <a:tr h="598675">
                <a:tc>
                  <a:txBody>
                    <a:bodyPr/>
                    <a:lstStyle/>
                    <a:p>
                      <a:pPr marL="0" lvl="0" indent="0" algn="ctr" rtl="0">
                        <a:lnSpc>
                          <a:spcPct val="138000"/>
                        </a:lnSpc>
                        <a:spcBef>
                          <a:spcPts val="0"/>
                        </a:spcBef>
                        <a:spcAft>
                          <a:spcPts val="0"/>
                        </a:spcAft>
                        <a:buNone/>
                      </a:pPr>
                      <a:r>
                        <a:rPr lang="en-GB" dirty="0">
                          <a:latin typeface="+mn-lt"/>
                          <a:ea typeface="Calibri"/>
                          <a:cs typeface="Calibri"/>
                          <a:sym typeface="Calibri"/>
                        </a:rPr>
                        <a:t>1</a:t>
                      </a:r>
                      <a:endParaRPr dirty="0">
                        <a:latin typeface="+mn-lt"/>
                        <a:ea typeface="Calibri"/>
                        <a:cs typeface="Calibri"/>
                        <a:sym typeface="Calibri"/>
                      </a:endParaRPr>
                    </a:p>
                  </a:txBody>
                  <a:tcPr marL="57150" marR="57150" marT="91425" marB="91425" anchor="ctr">
                    <a:lnL w="19050" cap="flat" cmpd="sng">
                      <a:solidFill>
                        <a:srgbClr val="FF0000"/>
                      </a:solidFill>
                      <a:prstDash val="solid"/>
                      <a:round/>
                      <a:headEnd type="none" w="sm" len="sm"/>
                      <a:tailEnd type="none" w="sm" len="sm"/>
                    </a:lnL>
                    <a:lnR w="19050" cap="flat" cmpd="sng">
                      <a:solidFill>
                        <a:srgbClr val="FF0000"/>
                      </a:solidFill>
                      <a:prstDash val="solid"/>
                      <a:round/>
                      <a:headEnd type="none" w="sm" len="sm"/>
                      <a:tailEnd type="none" w="sm" len="sm"/>
                    </a:lnR>
                    <a:lnT w="19050" cap="flat" cmpd="sng">
                      <a:solidFill>
                        <a:srgbClr val="FF0000"/>
                      </a:solidFill>
                      <a:prstDash val="solid"/>
                      <a:round/>
                      <a:headEnd type="none" w="sm" len="sm"/>
                      <a:tailEnd type="none" w="sm" len="sm"/>
                    </a:lnT>
                    <a:lnB w="19050" cap="flat" cmpd="sng">
                      <a:solidFill>
                        <a:srgbClr val="FF0000"/>
                      </a:solidFill>
                      <a:prstDash val="solid"/>
                      <a:round/>
                      <a:headEnd type="none" w="sm" len="sm"/>
                      <a:tailEnd type="none" w="sm" len="sm"/>
                    </a:lnB>
                  </a:tcPr>
                </a:tc>
                <a:tc>
                  <a:txBody>
                    <a:bodyPr/>
                    <a:lstStyle/>
                    <a:p>
                      <a:pPr marL="0" lvl="0" indent="0" algn="ctr" rtl="0">
                        <a:lnSpc>
                          <a:spcPct val="138000"/>
                        </a:lnSpc>
                        <a:spcBef>
                          <a:spcPts val="0"/>
                        </a:spcBef>
                        <a:spcAft>
                          <a:spcPts val="0"/>
                        </a:spcAft>
                        <a:buNone/>
                      </a:pPr>
                      <a:r>
                        <a:rPr lang="en-GB" sz="1700" dirty="0">
                          <a:latin typeface="+mn-lt"/>
                          <a:ea typeface="Verdana"/>
                          <a:cs typeface="Verdana"/>
                          <a:sym typeface="Verdana"/>
                        </a:rPr>
                        <a:t>1 – 2</a:t>
                      </a:r>
                      <a:endParaRPr sz="1700" dirty="0">
                        <a:latin typeface="+mn-lt"/>
                        <a:ea typeface="Verdana"/>
                        <a:cs typeface="Verdana"/>
                        <a:sym typeface="Verdana"/>
                      </a:endParaRPr>
                    </a:p>
                  </a:txBody>
                  <a:tcPr marL="57150" marR="57150" marT="91425" marB="91425" anchor="ctr">
                    <a:lnL w="19050" cap="flat" cmpd="sng">
                      <a:solidFill>
                        <a:srgbClr val="FF0000"/>
                      </a:solidFill>
                      <a:prstDash val="solid"/>
                      <a:round/>
                      <a:headEnd type="none" w="sm" len="sm"/>
                      <a:tailEnd type="none" w="sm" len="sm"/>
                    </a:lnL>
                    <a:lnR w="19050" cap="flat" cmpd="sng">
                      <a:solidFill>
                        <a:srgbClr val="FF0000"/>
                      </a:solidFill>
                      <a:prstDash val="solid"/>
                      <a:round/>
                      <a:headEnd type="none" w="sm" len="sm"/>
                      <a:tailEnd type="none" w="sm" len="sm"/>
                    </a:lnR>
                    <a:lnT w="19050" cap="flat" cmpd="sng">
                      <a:solidFill>
                        <a:srgbClr val="FF0000"/>
                      </a:solidFill>
                      <a:prstDash val="solid"/>
                      <a:round/>
                      <a:headEnd type="none" w="sm" len="sm"/>
                      <a:tailEnd type="none" w="sm" len="sm"/>
                    </a:lnT>
                    <a:lnB w="19050" cap="flat" cmpd="sng">
                      <a:solidFill>
                        <a:srgbClr val="FF0000"/>
                      </a:solidFill>
                      <a:prstDash val="solid"/>
                      <a:round/>
                      <a:headEnd type="none" w="sm" len="sm"/>
                      <a:tailEnd type="none" w="sm" len="sm"/>
                    </a:lnB>
                  </a:tcPr>
                </a:tc>
                <a:tc>
                  <a:txBody>
                    <a:bodyPr/>
                    <a:lstStyle/>
                    <a:p>
                      <a:pPr marL="0" lvl="0" indent="0" algn="l" rtl="0">
                        <a:lnSpc>
                          <a:spcPct val="138000"/>
                        </a:lnSpc>
                        <a:spcBef>
                          <a:spcPts val="0"/>
                        </a:spcBef>
                        <a:spcAft>
                          <a:spcPts val="0"/>
                        </a:spcAft>
                        <a:buNone/>
                      </a:pPr>
                      <a:r>
                        <a:rPr lang="en-GB" sz="1700" b="1" dirty="0">
                          <a:latin typeface="+mn-lt"/>
                          <a:ea typeface="Verdana"/>
                          <a:cs typeface="Verdana"/>
                          <a:sym typeface="Verdana"/>
                        </a:rPr>
                        <a:t>Basic</a:t>
                      </a:r>
                      <a:r>
                        <a:rPr lang="en-GB" sz="1700" dirty="0">
                          <a:latin typeface="+mn-lt"/>
                          <a:ea typeface="Verdana"/>
                          <a:cs typeface="Verdana"/>
                          <a:sym typeface="Verdana"/>
                        </a:rPr>
                        <a:t> knowledge and understanding.</a:t>
                      </a:r>
                      <a:endParaRPr sz="1700" dirty="0">
                        <a:latin typeface="+mn-lt"/>
                        <a:ea typeface="Verdana"/>
                        <a:cs typeface="Verdana"/>
                        <a:sym typeface="Verdana"/>
                      </a:endParaRPr>
                    </a:p>
                  </a:txBody>
                  <a:tcPr marL="57150" marR="57150" marT="91425" marB="91425" anchor="ctr">
                    <a:lnL w="19050" cap="flat" cmpd="sng">
                      <a:solidFill>
                        <a:srgbClr val="FF0000"/>
                      </a:solidFill>
                      <a:prstDash val="solid"/>
                      <a:round/>
                      <a:headEnd type="none" w="sm" len="sm"/>
                      <a:tailEnd type="none" w="sm" len="sm"/>
                    </a:lnL>
                    <a:lnR w="19050" cap="flat" cmpd="sng">
                      <a:solidFill>
                        <a:srgbClr val="FF0000"/>
                      </a:solidFill>
                      <a:prstDash val="solid"/>
                      <a:round/>
                      <a:headEnd type="none" w="sm" len="sm"/>
                      <a:tailEnd type="none" w="sm" len="sm"/>
                    </a:lnR>
                    <a:lnT w="19050" cap="flat" cmpd="sng">
                      <a:solidFill>
                        <a:srgbClr val="FF0000"/>
                      </a:solidFill>
                      <a:prstDash val="solid"/>
                      <a:round/>
                      <a:headEnd type="none" w="sm" len="sm"/>
                      <a:tailEnd type="none" w="sm" len="sm"/>
                    </a:lnT>
                    <a:lnB w="19050" cap="flat" cmpd="sng">
                      <a:solidFill>
                        <a:srgbClr val="FF0000"/>
                      </a:solidFill>
                      <a:prstDash val="solid"/>
                      <a:round/>
                      <a:headEnd type="none" w="sm" len="sm"/>
                      <a:tailEnd type="none" w="sm" len="sm"/>
                    </a:lnB>
                  </a:tcPr>
                </a:tc>
                <a:extLst>
                  <a:ext uri="{0D108BD9-81ED-4DB2-BD59-A6C34878D82A}">
                    <a16:rowId xmlns:a16="http://schemas.microsoft.com/office/drawing/2014/main" val="10004"/>
                  </a:ext>
                </a:extLst>
              </a:tr>
              <a:tr h="598675">
                <a:tc>
                  <a:txBody>
                    <a:bodyPr/>
                    <a:lstStyle/>
                    <a:p>
                      <a:pPr marL="0" lvl="0" indent="0" algn="ctr" rtl="0">
                        <a:lnSpc>
                          <a:spcPct val="138000"/>
                        </a:lnSpc>
                        <a:spcBef>
                          <a:spcPts val="0"/>
                        </a:spcBef>
                        <a:spcAft>
                          <a:spcPts val="0"/>
                        </a:spcAft>
                        <a:buNone/>
                      </a:pPr>
                      <a:r>
                        <a:rPr lang="en-GB" dirty="0">
                          <a:latin typeface="+mn-lt"/>
                          <a:ea typeface="Calibri"/>
                          <a:cs typeface="Calibri"/>
                          <a:sym typeface="Calibri"/>
                        </a:rPr>
                        <a:t>0</a:t>
                      </a:r>
                      <a:endParaRPr dirty="0">
                        <a:latin typeface="+mn-lt"/>
                        <a:ea typeface="Calibri"/>
                        <a:cs typeface="Calibri"/>
                        <a:sym typeface="Calibri"/>
                      </a:endParaRPr>
                    </a:p>
                  </a:txBody>
                  <a:tcPr marL="57150" marR="57150" marT="91425" marB="91425" anchor="ctr">
                    <a:lnL w="19050" cap="flat" cmpd="sng">
                      <a:solidFill>
                        <a:srgbClr val="FF0000"/>
                      </a:solidFill>
                      <a:prstDash val="solid"/>
                      <a:round/>
                      <a:headEnd type="none" w="sm" len="sm"/>
                      <a:tailEnd type="none" w="sm" len="sm"/>
                    </a:lnL>
                    <a:lnR w="19050" cap="flat" cmpd="sng">
                      <a:solidFill>
                        <a:srgbClr val="FF0000"/>
                      </a:solidFill>
                      <a:prstDash val="solid"/>
                      <a:round/>
                      <a:headEnd type="none" w="sm" len="sm"/>
                      <a:tailEnd type="none" w="sm" len="sm"/>
                    </a:lnR>
                    <a:lnT w="19050" cap="flat" cmpd="sng">
                      <a:solidFill>
                        <a:srgbClr val="FF0000"/>
                      </a:solidFill>
                      <a:prstDash val="solid"/>
                      <a:round/>
                      <a:headEnd type="none" w="sm" len="sm"/>
                      <a:tailEnd type="none" w="sm" len="sm"/>
                    </a:lnT>
                    <a:lnB w="19050" cap="flat" cmpd="sng">
                      <a:solidFill>
                        <a:srgbClr val="FF0000"/>
                      </a:solidFill>
                      <a:prstDash val="solid"/>
                      <a:round/>
                      <a:headEnd type="none" w="sm" len="sm"/>
                      <a:tailEnd type="none" w="sm" len="sm"/>
                    </a:lnB>
                  </a:tcPr>
                </a:tc>
                <a:tc>
                  <a:txBody>
                    <a:bodyPr/>
                    <a:lstStyle/>
                    <a:p>
                      <a:pPr marL="0" lvl="0" indent="0" algn="ctr" rtl="0">
                        <a:lnSpc>
                          <a:spcPct val="138000"/>
                        </a:lnSpc>
                        <a:spcBef>
                          <a:spcPts val="0"/>
                        </a:spcBef>
                        <a:spcAft>
                          <a:spcPts val="0"/>
                        </a:spcAft>
                        <a:buNone/>
                      </a:pPr>
                      <a:r>
                        <a:rPr lang="en-GB" sz="1700" dirty="0">
                          <a:latin typeface="+mn-lt"/>
                          <a:ea typeface="Verdana"/>
                          <a:cs typeface="Verdana"/>
                          <a:sym typeface="Verdana"/>
                        </a:rPr>
                        <a:t>0</a:t>
                      </a:r>
                      <a:endParaRPr sz="1700" dirty="0">
                        <a:latin typeface="+mn-lt"/>
                        <a:ea typeface="Verdana"/>
                        <a:cs typeface="Verdana"/>
                        <a:sym typeface="Verdana"/>
                      </a:endParaRPr>
                    </a:p>
                  </a:txBody>
                  <a:tcPr marL="57150" marR="57150" marT="91425" marB="91425" anchor="ctr">
                    <a:lnL w="19050" cap="flat" cmpd="sng">
                      <a:solidFill>
                        <a:srgbClr val="FF0000"/>
                      </a:solidFill>
                      <a:prstDash val="solid"/>
                      <a:round/>
                      <a:headEnd type="none" w="sm" len="sm"/>
                      <a:tailEnd type="none" w="sm" len="sm"/>
                    </a:lnL>
                    <a:lnR w="19050" cap="flat" cmpd="sng">
                      <a:solidFill>
                        <a:srgbClr val="FF0000"/>
                      </a:solidFill>
                      <a:prstDash val="solid"/>
                      <a:round/>
                      <a:headEnd type="none" w="sm" len="sm"/>
                      <a:tailEnd type="none" w="sm" len="sm"/>
                    </a:lnR>
                    <a:lnT w="19050" cap="flat" cmpd="sng">
                      <a:solidFill>
                        <a:srgbClr val="FF0000"/>
                      </a:solidFill>
                      <a:prstDash val="solid"/>
                      <a:round/>
                      <a:headEnd type="none" w="sm" len="sm"/>
                      <a:tailEnd type="none" w="sm" len="sm"/>
                    </a:lnT>
                    <a:lnB w="19050" cap="flat" cmpd="sng">
                      <a:solidFill>
                        <a:srgbClr val="FF0000"/>
                      </a:solidFill>
                      <a:prstDash val="solid"/>
                      <a:round/>
                      <a:headEnd type="none" w="sm" len="sm"/>
                      <a:tailEnd type="none" w="sm" len="sm"/>
                    </a:lnB>
                  </a:tcPr>
                </a:tc>
                <a:tc>
                  <a:txBody>
                    <a:bodyPr/>
                    <a:lstStyle/>
                    <a:p>
                      <a:pPr marL="0" lvl="0" indent="0" algn="l" rtl="0">
                        <a:lnSpc>
                          <a:spcPct val="138000"/>
                        </a:lnSpc>
                        <a:spcBef>
                          <a:spcPts val="0"/>
                        </a:spcBef>
                        <a:spcAft>
                          <a:spcPts val="0"/>
                        </a:spcAft>
                        <a:buNone/>
                      </a:pPr>
                      <a:r>
                        <a:rPr lang="en-GB" sz="1700" dirty="0">
                          <a:latin typeface="+mn-lt"/>
                          <a:ea typeface="Verdana"/>
                          <a:cs typeface="Verdana"/>
                          <a:sym typeface="Verdana"/>
                        </a:rPr>
                        <a:t>Response not creditworthy or not attempted</a:t>
                      </a:r>
                      <a:endParaRPr sz="1700" dirty="0">
                        <a:latin typeface="+mn-lt"/>
                        <a:ea typeface="Verdana"/>
                        <a:cs typeface="Verdana"/>
                        <a:sym typeface="Verdana"/>
                      </a:endParaRPr>
                    </a:p>
                  </a:txBody>
                  <a:tcPr marL="57150" marR="57150" marT="91425" marB="91425" anchor="ctr">
                    <a:lnL w="19050" cap="flat" cmpd="sng">
                      <a:solidFill>
                        <a:srgbClr val="FF0000"/>
                      </a:solidFill>
                      <a:prstDash val="solid"/>
                      <a:round/>
                      <a:headEnd type="none" w="sm" len="sm"/>
                      <a:tailEnd type="none" w="sm" len="sm"/>
                    </a:lnL>
                    <a:lnR w="19050" cap="flat" cmpd="sng">
                      <a:solidFill>
                        <a:srgbClr val="FF0000"/>
                      </a:solidFill>
                      <a:prstDash val="solid"/>
                      <a:round/>
                      <a:headEnd type="none" w="sm" len="sm"/>
                      <a:tailEnd type="none" w="sm" len="sm"/>
                    </a:lnR>
                    <a:lnT w="19050" cap="flat" cmpd="sng">
                      <a:solidFill>
                        <a:srgbClr val="FF0000"/>
                      </a:solidFill>
                      <a:prstDash val="solid"/>
                      <a:round/>
                      <a:headEnd type="none" w="sm" len="sm"/>
                      <a:tailEnd type="none" w="sm" len="sm"/>
                    </a:lnT>
                    <a:lnB w="19050" cap="flat" cmpd="sng">
                      <a:solidFill>
                        <a:srgbClr val="FF0000"/>
                      </a:solidFill>
                      <a:prstDash val="solid"/>
                      <a:round/>
                      <a:headEnd type="none" w="sm" len="sm"/>
                      <a:tailEnd type="none" w="sm" len="sm"/>
                    </a:lnB>
                  </a:tcPr>
                </a:tc>
                <a:extLst>
                  <a:ext uri="{0D108BD9-81ED-4DB2-BD59-A6C34878D82A}">
                    <a16:rowId xmlns:a16="http://schemas.microsoft.com/office/drawing/2014/main" val="10005"/>
                  </a:ext>
                </a:extLst>
              </a:tr>
            </a:tbl>
          </a:graphicData>
        </a:graphic>
      </p:graphicFrame>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99"/>
        <p:cNvGrpSpPr/>
        <p:nvPr/>
      </p:nvGrpSpPr>
      <p:grpSpPr>
        <a:xfrm>
          <a:off x="0" y="0"/>
          <a:ext cx="0" cy="0"/>
          <a:chOff x="0" y="0"/>
          <a:chExt cx="0" cy="0"/>
        </a:xfrm>
      </p:grpSpPr>
      <p:sp>
        <p:nvSpPr>
          <p:cNvPr id="300" name="Google Shape;300;p7"/>
          <p:cNvSpPr txBox="1"/>
          <p:nvPr/>
        </p:nvSpPr>
        <p:spPr>
          <a:xfrm>
            <a:off x="1109663" y="257418"/>
            <a:ext cx="7577137" cy="908050"/>
          </a:xfrm>
          <a:prstGeom prst="rect">
            <a:avLst/>
          </a:prstGeom>
          <a:noFill/>
          <a:ln>
            <a:noFill/>
          </a:ln>
        </p:spPr>
        <p:txBody>
          <a:bodyPr spcFirstLastPara="1" wrap="square" lIns="91425" tIns="45700" rIns="91425" bIns="45700" anchor="t" anchorCtr="0">
            <a:normAutofit/>
          </a:bodyPr>
          <a:lstStyle/>
          <a:p>
            <a:pPr marL="0" marR="0" lvl="0" indent="0" algn="ctr" rtl="0">
              <a:lnSpc>
                <a:spcPct val="100000"/>
              </a:lnSpc>
              <a:spcBef>
                <a:spcPts val="0"/>
              </a:spcBef>
              <a:spcAft>
                <a:spcPts val="0"/>
              </a:spcAft>
              <a:buClr>
                <a:schemeClr val="lt1"/>
              </a:buClr>
              <a:buSzPts val="4000"/>
              <a:buFont typeface="Arial"/>
              <a:buNone/>
            </a:pPr>
            <a:r>
              <a:rPr lang="en-GB" sz="4000" b="1" i="0" u="none" strike="noStrike" cap="none" dirty="0">
                <a:solidFill>
                  <a:schemeClr val="lt1"/>
                </a:solidFill>
                <a:latin typeface="Arial"/>
                <a:ea typeface="Arial"/>
                <a:cs typeface="Arial"/>
                <a:sym typeface="Arial"/>
              </a:rPr>
              <a:t>Assessing evidence</a:t>
            </a:r>
            <a:endParaRPr sz="1400" b="0" i="0" u="none" strike="noStrike" cap="none" dirty="0">
              <a:solidFill>
                <a:srgbClr val="000000"/>
              </a:solidFill>
              <a:latin typeface="Arial"/>
              <a:ea typeface="Arial"/>
              <a:cs typeface="Arial"/>
              <a:sym typeface="Arial"/>
            </a:endParaRPr>
          </a:p>
        </p:txBody>
      </p:sp>
      <p:sp>
        <p:nvSpPr>
          <p:cNvPr id="301" name="Google Shape;301;p7"/>
          <p:cNvSpPr txBox="1"/>
          <p:nvPr/>
        </p:nvSpPr>
        <p:spPr>
          <a:xfrm>
            <a:off x="287524" y="1421160"/>
            <a:ext cx="8568900" cy="24321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400"/>
              <a:buFont typeface="Arial"/>
              <a:buNone/>
            </a:pPr>
            <a:r>
              <a:rPr lang="en-GB" sz="2400" b="1" i="0" u="none" strike="noStrike" cap="none" dirty="0">
                <a:solidFill>
                  <a:schemeClr val="dk1"/>
                </a:solidFill>
                <a:latin typeface="Arial"/>
                <a:ea typeface="Arial"/>
                <a:cs typeface="Arial"/>
                <a:sym typeface="Arial"/>
              </a:rPr>
              <a:t>Characteristics of a successful response:</a:t>
            </a:r>
            <a:endParaRPr sz="1400" b="0" i="0" u="none" strike="noStrike" cap="none" dirty="0">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2400"/>
              <a:buFont typeface="Arial"/>
              <a:buNone/>
            </a:pPr>
            <a:endParaRPr sz="2400" b="1" i="0" u="none" strike="noStrike" cap="none" dirty="0">
              <a:solidFill>
                <a:srgbClr val="FF0000"/>
              </a:solidFill>
              <a:latin typeface="Calibri"/>
              <a:ea typeface="Calibri"/>
              <a:cs typeface="Calibri"/>
              <a:sym typeface="Calibri"/>
            </a:endParaRPr>
          </a:p>
          <a:p>
            <a:pPr marL="0" marR="0" lvl="0" indent="0" algn="ctr" rtl="0">
              <a:lnSpc>
                <a:spcPct val="100000"/>
              </a:lnSpc>
              <a:spcBef>
                <a:spcPts val="0"/>
              </a:spcBef>
              <a:spcAft>
                <a:spcPts val="0"/>
              </a:spcAft>
              <a:buClr>
                <a:srgbClr val="000000"/>
              </a:buClr>
              <a:buSzPts val="2400"/>
              <a:buFont typeface="Arial"/>
              <a:buNone/>
            </a:pPr>
            <a:endParaRPr sz="24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2000"/>
              <a:buFont typeface="Arial"/>
              <a:buNone/>
            </a:pPr>
            <a:endParaRPr sz="20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2000"/>
              <a:buFont typeface="Arial"/>
              <a:buNone/>
            </a:pPr>
            <a:endParaRPr sz="20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2000"/>
              <a:buFont typeface="Arial"/>
              <a:buNone/>
            </a:pPr>
            <a:endParaRPr sz="20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2000"/>
              <a:buFont typeface="Arial"/>
              <a:buNone/>
            </a:pPr>
            <a:endParaRPr sz="2000" b="0" i="0" u="none" strike="noStrike" cap="none" dirty="0">
              <a:solidFill>
                <a:schemeClr val="dk1"/>
              </a:solidFill>
              <a:latin typeface="Calibri"/>
              <a:ea typeface="Calibri"/>
              <a:cs typeface="Calibri"/>
              <a:sym typeface="Calibri"/>
            </a:endParaRPr>
          </a:p>
        </p:txBody>
      </p:sp>
      <p:pic>
        <p:nvPicPr>
          <p:cNvPr id="303" name="Google Shape;303;p7"/>
          <p:cNvPicPr preferRelativeResize="0"/>
          <p:nvPr/>
        </p:nvPicPr>
        <p:blipFill>
          <a:blip r:embed="rId3">
            <a:alphaModFix/>
          </a:blip>
          <a:stretch>
            <a:fillRect/>
          </a:stretch>
        </p:blipFill>
        <p:spPr>
          <a:xfrm>
            <a:off x="102400" y="1967922"/>
            <a:ext cx="819150" cy="952500"/>
          </a:xfrm>
          <a:prstGeom prst="rect">
            <a:avLst/>
          </a:prstGeom>
          <a:noFill/>
          <a:ln w="9525" cap="flat" cmpd="sng">
            <a:solidFill>
              <a:schemeClr val="lt1"/>
            </a:solidFill>
            <a:prstDash val="solid"/>
            <a:round/>
            <a:headEnd type="none" w="sm" len="sm"/>
            <a:tailEnd type="none" w="sm" len="sm"/>
          </a:ln>
        </p:spPr>
      </p:pic>
      <p:pic>
        <p:nvPicPr>
          <p:cNvPr id="305" name="Google Shape;305;p7"/>
          <p:cNvPicPr preferRelativeResize="0"/>
          <p:nvPr/>
        </p:nvPicPr>
        <p:blipFill>
          <a:blip r:embed="rId4">
            <a:alphaModFix/>
          </a:blip>
          <a:stretch>
            <a:fillRect/>
          </a:stretch>
        </p:blipFill>
        <p:spPr>
          <a:xfrm>
            <a:off x="102400" y="3429010"/>
            <a:ext cx="819150" cy="952500"/>
          </a:xfrm>
          <a:prstGeom prst="rect">
            <a:avLst/>
          </a:prstGeom>
          <a:noFill/>
          <a:ln>
            <a:noFill/>
          </a:ln>
        </p:spPr>
      </p:pic>
      <p:pic>
        <p:nvPicPr>
          <p:cNvPr id="307" name="Google Shape;307;p7"/>
          <p:cNvPicPr preferRelativeResize="0"/>
          <p:nvPr/>
        </p:nvPicPr>
        <p:blipFill>
          <a:blip r:embed="rId5">
            <a:alphaModFix/>
          </a:blip>
          <a:stretch>
            <a:fillRect/>
          </a:stretch>
        </p:blipFill>
        <p:spPr>
          <a:xfrm>
            <a:off x="155403" y="4999998"/>
            <a:ext cx="819150" cy="952536"/>
          </a:xfrm>
          <a:prstGeom prst="rect">
            <a:avLst/>
          </a:prstGeom>
          <a:noFill/>
          <a:ln>
            <a:noFill/>
          </a:ln>
        </p:spPr>
      </p:pic>
      <p:sp>
        <p:nvSpPr>
          <p:cNvPr id="3" name="TextBox 2">
            <a:extLst>
              <a:ext uri="{FF2B5EF4-FFF2-40B4-BE49-F238E27FC236}">
                <a16:creationId xmlns:a16="http://schemas.microsoft.com/office/drawing/2014/main" id="{D8B9CA69-EC2C-4E27-A69D-9CCFF81169C1}"/>
              </a:ext>
            </a:extLst>
          </p:cNvPr>
          <p:cNvSpPr txBox="1"/>
          <p:nvPr/>
        </p:nvSpPr>
        <p:spPr>
          <a:xfrm>
            <a:off x="1106674" y="1925913"/>
            <a:ext cx="7100596" cy="1169551"/>
          </a:xfrm>
          <a:prstGeom prst="rect">
            <a:avLst/>
          </a:prstGeom>
          <a:noFill/>
        </p:spPr>
        <p:txBody>
          <a:bodyPr wrap="square" rtlCol="0">
            <a:spAutoFit/>
          </a:bodyPr>
          <a:lstStyle/>
          <a:p>
            <a:r>
              <a:rPr lang="en-GB" b="1" dirty="0">
                <a:solidFill>
                  <a:schemeClr val="tx1"/>
                </a:solidFill>
              </a:rPr>
              <a:t>Focus on the question</a:t>
            </a:r>
          </a:p>
          <a:p>
            <a:r>
              <a:rPr lang="en-GB" b="1" i="1" dirty="0">
                <a:solidFill>
                  <a:srgbClr val="FF0000"/>
                </a:solidFill>
              </a:rPr>
              <a:t>Explain the role of pressure groups in law reform.</a:t>
            </a:r>
          </a:p>
          <a:p>
            <a:r>
              <a:rPr lang="en-GB" dirty="0">
                <a:solidFill>
                  <a:schemeClr val="tx1"/>
                </a:solidFill>
              </a:rPr>
              <a:t>These questions will focus on a narrow aspect of the specification.  Candidates waste precious time if they lose focus; so in this question they only need to talk about pressure groups and not say, the Law commission.  </a:t>
            </a:r>
          </a:p>
        </p:txBody>
      </p:sp>
      <p:sp>
        <p:nvSpPr>
          <p:cNvPr id="4" name="TextBox 3">
            <a:extLst>
              <a:ext uri="{FF2B5EF4-FFF2-40B4-BE49-F238E27FC236}">
                <a16:creationId xmlns:a16="http://schemas.microsoft.com/office/drawing/2014/main" id="{AF021767-872B-4991-BA99-C3290F649060}"/>
              </a:ext>
            </a:extLst>
          </p:cNvPr>
          <p:cNvSpPr txBox="1"/>
          <p:nvPr/>
        </p:nvSpPr>
        <p:spPr>
          <a:xfrm>
            <a:off x="1194318" y="3359020"/>
            <a:ext cx="7203233" cy="1169551"/>
          </a:xfrm>
          <a:prstGeom prst="rect">
            <a:avLst/>
          </a:prstGeom>
          <a:noFill/>
        </p:spPr>
        <p:txBody>
          <a:bodyPr wrap="square" rtlCol="0">
            <a:spAutoFit/>
          </a:bodyPr>
          <a:lstStyle/>
          <a:p>
            <a:r>
              <a:rPr lang="en-GB" b="1" dirty="0">
                <a:solidFill>
                  <a:schemeClr val="tx1"/>
                </a:solidFill>
              </a:rPr>
              <a:t>Define key terms</a:t>
            </a:r>
          </a:p>
          <a:p>
            <a:r>
              <a:rPr lang="en-GB" b="1" i="1" dirty="0">
                <a:solidFill>
                  <a:srgbClr val="FF0000"/>
                </a:solidFill>
              </a:rPr>
              <a:t>Explain the types of delegated legislation.</a:t>
            </a:r>
          </a:p>
          <a:p>
            <a:r>
              <a:rPr lang="en-GB" dirty="0">
                <a:solidFill>
                  <a:schemeClr val="tx1"/>
                </a:solidFill>
              </a:rPr>
              <a:t>Candidates should start their answer with a definition of the key term in the question.  This will focus their answer and keep them on the right track, </a:t>
            </a:r>
            <a:r>
              <a:rPr lang="en-GB" i="1" dirty="0">
                <a:solidFill>
                  <a:schemeClr val="tx1"/>
                </a:solidFill>
              </a:rPr>
              <a:t>so in this question they should start with a definition of delegated legislation.</a:t>
            </a:r>
            <a:endParaRPr lang="en-GB" dirty="0">
              <a:solidFill>
                <a:srgbClr val="FF0000"/>
              </a:solidFill>
            </a:endParaRPr>
          </a:p>
        </p:txBody>
      </p:sp>
      <p:sp>
        <p:nvSpPr>
          <p:cNvPr id="5" name="TextBox 4">
            <a:extLst>
              <a:ext uri="{FF2B5EF4-FFF2-40B4-BE49-F238E27FC236}">
                <a16:creationId xmlns:a16="http://schemas.microsoft.com/office/drawing/2014/main" id="{9E3696CF-7228-41EA-9D9A-1D105E8D66EB}"/>
              </a:ext>
            </a:extLst>
          </p:cNvPr>
          <p:cNvSpPr txBox="1"/>
          <p:nvPr/>
        </p:nvSpPr>
        <p:spPr>
          <a:xfrm>
            <a:off x="1234471" y="4999998"/>
            <a:ext cx="6845001" cy="1600438"/>
          </a:xfrm>
          <a:prstGeom prst="rect">
            <a:avLst/>
          </a:prstGeom>
          <a:noFill/>
        </p:spPr>
        <p:txBody>
          <a:bodyPr wrap="square" rtlCol="0">
            <a:spAutoFit/>
          </a:bodyPr>
          <a:lstStyle/>
          <a:p>
            <a:r>
              <a:rPr lang="en-GB" b="1" dirty="0">
                <a:solidFill>
                  <a:schemeClr val="tx1"/>
                </a:solidFill>
              </a:rPr>
              <a:t>Legal Authority</a:t>
            </a:r>
          </a:p>
          <a:p>
            <a:r>
              <a:rPr lang="en-GB" b="1" i="1" dirty="0">
                <a:solidFill>
                  <a:srgbClr val="FF0000"/>
                </a:solidFill>
              </a:rPr>
              <a:t>Explain the role of the Law Commission.</a:t>
            </a:r>
          </a:p>
          <a:p>
            <a:r>
              <a:rPr lang="en-GB" dirty="0">
                <a:solidFill>
                  <a:schemeClr val="tx1"/>
                </a:solidFill>
              </a:rPr>
              <a:t>Legal authority is of vital importance in any question.  Legal authority comes in many forms: cases, statutes, examples, statistics, reports, journals, academic opinion, news reports.  So </a:t>
            </a:r>
            <a:r>
              <a:rPr lang="en-GB" i="1" dirty="0">
                <a:solidFill>
                  <a:schemeClr val="tx1"/>
                </a:solidFill>
              </a:rPr>
              <a:t>in this question legal authority could be the Law Commission Act 1965, 2009, examples of current projects, statistics on the number of successful projects.</a:t>
            </a:r>
            <a:endParaRPr lang="en-GB" dirty="0">
              <a:solidFill>
                <a:schemeClr val="tx1"/>
              </a:solidFill>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311"/>
        <p:cNvGrpSpPr/>
        <p:nvPr/>
      </p:nvGrpSpPr>
      <p:grpSpPr>
        <a:xfrm>
          <a:off x="0" y="0"/>
          <a:ext cx="0" cy="0"/>
          <a:chOff x="0" y="0"/>
          <a:chExt cx="0" cy="0"/>
        </a:xfrm>
      </p:grpSpPr>
      <p:sp>
        <p:nvSpPr>
          <p:cNvPr id="312" name="Google Shape;312;gbf1d83ae03_0_473"/>
          <p:cNvSpPr txBox="1"/>
          <p:nvPr/>
        </p:nvSpPr>
        <p:spPr>
          <a:xfrm>
            <a:off x="1109663" y="257418"/>
            <a:ext cx="7577100" cy="908100"/>
          </a:xfrm>
          <a:prstGeom prst="rect">
            <a:avLst/>
          </a:prstGeom>
          <a:noFill/>
          <a:ln>
            <a:noFill/>
          </a:ln>
        </p:spPr>
        <p:txBody>
          <a:bodyPr spcFirstLastPara="1" wrap="square" lIns="91425" tIns="45700" rIns="91425" bIns="45700" anchor="t" anchorCtr="0">
            <a:normAutofit fontScale="92500" lnSpcReduction="20000"/>
          </a:bodyPr>
          <a:lstStyle/>
          <a:p>
            <a:pPr marL="0" marR="0" lvl="0" indent="0" algn="ctr" rtl="0">
              <a:lnSpc>
                <a:spcPct val="100000"/>
              </a:lnSpc>
              <a:spcBef>
                <a:spcPts val="0"/>
              </a:spcBef>
              <a:spcAft>
                <a:spcPts val="0"/>
              </a:spcAft>
              <a:buClr>
                <a:schemeClr val="lt1"/>
              </a:buClr>
              <a:buSzPts val="4000"/>
              <a:buFont typeface="Arial"/>
              <a:buNone/>
            </a:pPr>
            <a:r>
              <a:rPr lang="en-GB" sz="4000" b="1" i="0" u="none" strike="noStrike" cap="none" dirty="0">
                <a:solidFill>
                  <a:schemeClr val="lt1"/>
                </a:solidFill>
                <a:latin typeface="Arial"/>
                <a:ea typeface="Arial"/>
                <a:cs typeface="Arial"/>
                <a:sym typeface="Arial"/>
              </a:rPr>
              <a:t>Assessing evidence</a:t>
            </a:r>
            <a:endParaRPr sz="4000" b="1" i="0" u="none" strike="noStrike" cap="none" dirty="0">
              <a:solidFill>
                <a:schemeClr val="lt1"/>
              </a:solidFill>
              <a:latin typeface="Arial"/>
              <a:ea typeface="Arial"/>
              <a:cs typeface="Arial"/>
              <a:sym typeface="Arial"/>
            </a:endParaRPr>
          </a:p>
          <a:p>
            <a:pPr marL="0" marR="0" lvl="0" indent="0" algn="ctr" rtl="0">
              <a:lnSpc>
                <a:spcPct val="100000"/>
              </a:lnSpc>
              <a:spcBef>
                <a:spcPts val="0"/>
              </a:spcBef>
              <a:spcAft>
                <a:spcPts val="0"/>
              </a:spcAft>
              <a:buClr>
                <a:schemeClr val="lt1"/>
              </a:buClr>
              <a:buSzPts val="4000"/>
              <a:buFont typeface="Arial"/>
              <a:buNone/>
            </a:pPr>
            <a:r>
              <a:rPr lang="en-GB" sz="2495" b="1" dirty="0">
                <a:solidFill>
                  <a:schemeClr val="lt1"/>
                </a:solidFill>
              </a:rPr>
              <a:t>Unit 1: Section A</a:t>
            </a:r>
            <a:endParaRPr sz="2624" b="1" dirty="0">
              <a:solidFill>
                <a:schemeClr val="lt1"/>
              </a:solidFill>
            </a:endParaRPr>
          </a:p>
        </p:txBody>
      </p:sp>
      <p:sp>
        <p:nvSpPr>
          <p:cNvPr id="313" name="Google Shape;313;gbf1d83ae03_0_473"/>
          <p:cNvSpPr txBox="1"/>
          <p:nvPr/>
        </p:nvSpPr>
        <p:spPr>
          <a:xfrm>
            <a:off x="287525" y="1421151"/>
            <a:ext cx="8568900" cy="10005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400"/>
              <a:buFont typeface="Arial"/>
              <a:buNone/>
            </a:pPr>
            <a:r>
              <a:rPr lang="en-GB" sz="2400" b="1" dirty="0">
                <a:solidFill>
                  <a:schemeClr val="dk1"/>
                </a:solidFill>
              </a:rPr>
              <a:t>Marking bands:</a:t>
            </a:r>
            <a:endParaRPr sz="2400" b="1" i="0" u="none" strike="noStrike" cap="none" dirty="0">
              <a:solidFill>
                <a:srgbClr val="FF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2400"/>
              <a:buFont typeface="Arial"/>
              <a:buNone/>
            </a:pPr>
            <a:r>
              <a:rPr lang="en-GB" sz="1500" dirty="0">
                <a:solidFill>
                  <a:schemeClr val="dk1"/>
                </a:solidFill>
                <a:latin typeface="Calibri"/>
                <a:ea typeface="Calibri"/>
                <a:cs typeface="Calibri"/>
                <a:sym typeface="Calibri"/>
              </a:rPr>
              <a:t>Here is the mark bands to be used for</a:t>
            </a:r>
            <a:endParaRPr sz="15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2400"/>
              <a:buFont typeface="Arial"/>
              <a:buNone/>
            </a:pPr>
            <a:r>
              <a:rPr lang="en-GB" sz="2000" b="1" dirty="0">
                <a:solidFill>
                  <a:schemeClr val="dk1"/>
                </a:solidFill>
                <a:latin typeface="Calibri"/>
                <a:ea typeface="Calibri"/>
                <a:cs typeface="Calibri"/>
                <a:sym typeface="Calibri"/>
              </a:rPr>
              <a:t>Q3</a:t>
            </a:r>
            <a:r>
              <a:rPr lang="en-GB" sz="1500" dirty="0">
                <a:solidFill>
                  <a:schemeClr val="dk1"/>
                </a:solidFill>
                <a:latin typeface="Calibri"/>
                <a:ea typeface="Calibri"/>
                <a:cs typeface="Calibri"/>
                <a:sym typeface="Calibri"/>
              </a:rPr>
              <a:t> and </a:t>
            </a:r>
            <a:r>
              <a:rPr lang="en-GB" sz="2000" b="1" dirty="0">
                <a:solidFill>
                  <a:schemeClr val="dk1"/>
                </a:solidFill>
                <a:latin typeface="Calibri"/>
                <a:ea typeface="Calibri"/>
                <a:cs typeface="Calibri"/>
                <a:sym typeface="Calibri"/>
              </a:rPr>
              <a:t>Q4</a:t>
            </a:r>
            <a:endParaRPr sz="2500" b="1" i="0" u="none" strike="noStrike" cap="none" dirty="0">
              <a:solidFill>
                <a:schemeClr val="dk1"/>
              </a:solidFill>
              <a:latin typeface="Calibri"/>
              <a:ea typeface="Calibri"/>
              <a:cs typeface="Calibri"/>
              <a:sym typeface="Calibri"/>
            </a:endParaRPr>
          </a:p>
        </p:txBody>
      </p:sp>
      <p:graphicFrame>
        <p:nvGraphicFramePr>
          <p:cNvPr id="314" name="Google Shape;314;gbf1d83ae03_0_473"/>
          <p:cNvGraphicFramePr/>
          <p:nvPr/>
        </p:nvGraphicFramePr>
        <p:xfrm>
          <a:off x="287525" y="2861500"/>
          <a:ext cx="3777650" cy="3012549"/>
        </p:xfrm>
        <a:graphic>
          <a:graphicData uri="http://schemas.openxmlformats.org/drawingml/2006/table">
            <a:tbl>
              <a:tblPr>
                <a:noFill/>
                <a:tableStyleId>{AA501E6B-0EE3-46CC-9BD0-F3840C885017}</a:tableStyleId>
              </a:tblPr>
              <a:tblGrid>
                <a:gridCol w="314300">
                  <a:extLst>
                    <a:ext uri="{9D8B030D-6E8A-4147-A177-3AD203B41FA5}">
                      <a16:colId xmlns:a16="http://schemas.microsoft.com/office/drawing/2014/main" val="20000"/>
                    </a:ext>
                  </a:extLst>
                </a:gridCol>
                <a:gridCol w="623850">
                  <a:extLst>
                    <a:ext uri="{9D8B030D-6E8A-4147-A177-3AD203B41FA5}">
                      <a16:colId xmlns:a16="http://schemas.microsoft.com/office/drawing/2014/main" val="20001"/>
                    </a:ext>
                  </a:extLst>
                </a:gridCol>
                <a:gridCol w="2839500">
                  <a:extLst>
                    <a:ext uri="{9D8B030D-6E8A-4147-A177-3AD203B41FA5}">
                      <a16:colId xmlns:a16="http://schemas.microsoft.com/office/drawing/2014/main" val="20002"/>
                    </a:ext>
                  </a:extLst>
                </a:gridCol>
              </a:tblGrid>
              <a:tr h="826875">
                <a:tc>
                  <a:txBody>
                    <a:bodyPr/>
                    <a:lstStyle/>
                    <a:p>
                      <a:pPr marL="0" lvl="0" indent="0" algn="l" rtl="0">
                        <a:lnSpc>
                          <a:spcPct val="138000"/>
                        </a:lnSpc>
                        <a:spcBef>
                          <a:spcPts val="0"/>
                        </a:spcBef>
                        <a:spcAft>
                          <a:spcPts val="0"/>
                        </a:spcAft>
                        <a:buNone/>
                      </a:pPr>
                      <a:r>
                        <a:rPr lang="en-GB" sz="900" dirty="0">
                          <a:latin typeface="Calibri"/>
                          <a:ea typeface="Calibri"/>
                          <a:cs typeface="Calibri"/>
                          <a:sym typeface="Calibri"/>
                        </a:rPr>
                        <a:t> </a:t>
                      </a:r>
                      <a:endParaRPr sz="900" dirty="0">
                        <a:latin typeface="Calibri"/>
                        <a:ea typeface="Calibri"/>
                        <a:cs typeface="Calibri"/>
                        <a:sym typeface="Calibri"/>
                      </a:endParaRPr>
                    </a:p>
                  </a:txBody>
                  <a:tcPr marL="57150" marR="57150" marT="91425" marB="91425">
                    <a:lnL w="19050" cap="flat" cmpd="sng">
                      <a:solidFill>
                        <a:srgbClr val="FF0000"/>
                      </a:solidFill>
                      <a:prstDash val="solid"/>
                      <a:round/>
                      <a:headEnd type="none" w="sm" len="sm"/>
                      <a:tailEnd type="none" w="sm" len="sm"/>
                    </a:lnL>
                    <a:lnR w="19050" cap="flat" cmpd="sng">
                      <a:solidFill>
                        <a:srgbClr val="FF0000"/>
                      </a:solidFill>
                      <a:prstDash val="solid"/>
                      <a:round/>
                      <a:headEnd type="none" w="sm" len="sm"/>
                      <a:tailEnd type="none" w="sm" len="sm"/>
                    </a:lnR>
                    <a:lnT w="19050" cap="flat" cmpd="sng">
                      <a:solidFill>
                        <a:srgbClr val="FF0000"/>
                      </a:solidFill>
                      <a:prstDash val="solid"/>
                      <a:round/>
                      <a:headEnd type="none" w="sm" len="sm"/>
                      <a:tailEnd type="none" w="sm" len="sm"/>
                    </a:lnT>
                    <a:lnB w="19050" cap="flat" cmpd="sng">
                      <a:solidFill>
                        <a:srgbClr val="FF0000"/>
                      </a:solidFill>
                      <a:prstDash val="solid"/>
                      <a:round/>
                      <a:headEnd type="none" w="sm" len="sm"/>
                      <a:tailEnd type="none" w="sm" len="sm"/>
                    </a:lnB>
                  </a:tcPr>
                </a:tc>
                <a:tc>
                  <a:txBody>
                    <a:bodyPr/>
                    <a:lstStyle/>
                    <a:p>
                      <a:pPr marL="0" lvl="0" indent="0" algn="ctr" rtl="0">
                        <a:lnSpc>
                          <a:spcPct val="138000"/>
                        </a:lnSpc>
                        <a:spcBef>
                          <a:spcPts val="0"/>
                        </a:spcBef>
                        <a:spcAft>
                          <a:spcPts val="0"/>
                        </a:spcAft>
                        <a:buNone/>
                      </a:pPr>
                      <a:r>
                        <a:rPr lang="en-GB" sz="1000" dirty="0">
                          <a:latin typeface="Verdana"/>
                          <a:ea typeface="Verdana"/>
                          <a:cs typeface="Verdana"/>
                          <a:sym typeface="Verdana"/>
                        </a:rPr>
                        <a:t>Marks</a:t>
                      </a:r>
                      <a:endParaRPr sz="1000" dirty="0">
                        <a:latin typeface="Verdana"/>
                        <a:ea typeface="Verdana"/>
                        <a:cs typeface="Verdana"/>
                        <a:sym typeface="Verdana"/>
                      </a:endParaRPr>
                    </a:p>
                  </a:txBody>
                  <a:tcPr marL="57150" marR="57150" marT="91425" marB="91425" anchor="ctr">
                    <a:lnL w="19050" cap="flat" cmpd="sng">
                      <a:solidFill>
                        <a:srgbClr val="FF0000"/>
                      </a:solidFill>
                      <a:prstDash val="solid"/>
                      <a:round/>
                      <a:headEnd type="none" w="sm" len="sm"/>
                      <a:tailEnd type="none" w="sm" len="sm"/>
                    </a:lnL>
                    <a:lnR w="19050" cap="flat" cmpd="sng">
                      <a:solidFill>
                        <a:srgbClr val="FF0000"/>
                      </a:solidFill>
                      <a:prstDash val="solid"/>
                      <a:round/>
                      <a:headEnd type="none" w="sm" len="sm"/>
                      <a:tailEnd type="none" w="sm" len="sm"/>
                    </a:lnR>
                    <a:lnT w="19050" cap="flat" cmpd="sng">
                      <a:solidFill>
                        <a:srgbClr val="FF0000"/>
                      </a:solidFill>
                      <a:prstDash val="solid"/>
                      <a:round/>
                      <a:headEnd type="none" w="sm" len="sm"/>
                      <a:tailEnd type="none" w="sm" len="sm"/>
                    </a:lnT>
                    <a:lnB w="19050" cap="flat" cmpd="sng">
                      <a:solidFill>
                        <a:srgbClr val="FF0000"/>
                      </a:solidFill>
                      <a:prstDash val="solid"/>
                      <a:round/>
                      <a:headEnd type="none" w="sm" len="sm"/>
                      <a:tailEnd type="none" w="sm" len="sm"/>
                    </a:lnB>
                  </a:tcPr>
                </a:tc>
                <a:tc>
                  <a:txBody>
                    <a:bodyPr/>
                    <a:lstStyle/>
                    <a:p>
                      <a:pPr marL="0" lvl="0" indent="0" algn="ctr" rtl="0">
                        <a:lnSpc>
                          <a:spcPct val="100000"/>
                        </a:lnSpc>
                        <a:spcBef>
                          <a:spcPts val="0"/>
                        </a:spcBef>
                        <a:spcAft>
                          <a:spcPts val="0"/>
                        </a:spcAft>
                        <a:buNone/>
                      </a:pPr>
                      <a:r>
                        <a:rPr lang="en-GB" sz="1000" b="1" dirty="0">
                          <a:solidFill>
                            <a:srgbClr val="FF0000"/>
                          </a:solidFill>
                          <a:latin typeface="Verdana"/>
                          <a:ea typeface="Verdana"/>
                          <a:cs typeface="Verdana"/>
                          <a:sym typeface="Verdana"/>
                        </a:rPr>
                        <a:t>AO1</a:t>
                      </a:r>
                      <a:r>
                        <a:rPr lang="en-GB" sz="1000" dirty="0">
                          <a:latin typeface="Verdana"/>
                          <a:ea typeface="Verdana"/>
                          <a:cs typeface="Verdana"/>
                          <a:sym typeface="Verdana"/>
                        </a:rPr>
                        <a:t>: Demonstrate </a:t>
                      </a:r>
                      <a:r>
                        <a:rPr lang="en-GB" sz="1000" b="1" dirty="0">
                          <a:solidFill>
                            <a:srgbClr val="FF0000"/>
                          </a:solidFill>
                          <a:latin typeface="Verdana"/>
                          <a:ea typeface="Verdana"/>
                          <a:cs typeface="Verdana"/>
                          <a:sym typeface="Verdana"/>
                        </a:rPr>
                        <a:t>knowledge</a:t>
                      </a:r>
                      <a:r>
                        <a:rPr lang="en-GB" sz="1000" dirty="0">
                          <a:latin typeface="Verdana"/>
                          <a:ea typeface="Verdana"/>
                          <a:cs typeface="Verdana"/>
                          <a:sym typeface="Verdana"/>
                        </a:rPr>
                        <a:t> and </a:t>
                      </a:r>
                      <a:r>
                        <a:rPr lang="en-GB" sz="1000" b="1" dirty="0">
                          <a:solidFill>
                            <a:srgbClr val="FF0000"/>
                          </a:solidFill>
                          <a:latin typeface="Verdana"/>
                          <a:ea typeface="Verdana"/>
                          <a:cs typeface="Verdana"/>
                          <a:sym typeface="Verdana"/>
                        </a:rPr>
                        <a:t>understanding</a:t>
                      </a:r>
                      <a:r>
                        <a:rPr lang="en-GB" sz="1000" dirty="0">
                          <a:latin typeface="Verdana"/>
                          <a:ea typeface="Verdana"/>
                          <a:cs typeface="Verdana"/>
                          <a:sym typeface="Verdana"/>
                        </a:rPr>
                        <a:t> of legal rules and principles</a:t>
                      </a:r>
                      <a:endParaRPr sz="1000" dirty="0">
                        <a:latin typeface="Verdana"/>
                        <a:ea typeface="Verdana"/>
                        <a:cs typeface="Verdana"/>
                        <a:sym typeface="Verdana"/>
                      </a:endParaRPr>
                    </a:p>
                  </a:txBody>
                  <a:tcPr marL="57150" marR="57150" marT="91425" marB="91425" anchor="ctr">
                    <a:lnL w="19050" cap="flat" cmpd="sng">
                      <a:solidFill>
                        <a:srgbClr val="FF0000"/>
                      </a:solidFill>
                      <a:prstDash val="solid"/>
                      <a:round/>
                      <a:headEnd type="none" w="sm" len="sm"/>
                      <a:tailEnd type="none" w="sm" len="sm"/>
                    </a:lnL>
                    <a:lnR w="19050" cap="flat" cmpd="sng">
                      <a:solidFill>
                        <a:srgbClr val="FF0000"/>
                      </a:solidFill>
                      <a:prstDash val="solid"/>
                      <a:round/>
                      <a:headEnd type="none" w="sm" len="sm"/>
                      <a:tailEnd type="none" w="sm" len="sm"/>
                    </a:lnR>
                    <a:lnT w="19050" cap="flat" cmpd="sng">
                      <a:solidFill>
                        <a:srgbClr val="FF0000"/>
                      </a:solidFill>
                      <a:prstDash val="solid"/>
                      <a:round/>
                      <a:headEnd type="none" w="sm" len="sm"/>
                      <a:tailEnd type="none" w="sm" len="sm"/>
                    </a:lnT>
                    <a:lnB w="19050" cap="flat" cmpd="sng">
                      <a:solidFill>
                        <a:srgbClr val="FF0000"/>
                      </a:solidFill>
                      <a:prstDash val="solid"/>
                      <a:round/>
                      <a:headEnd type="none" w="sm" len="sm"/>
                      <a:tailEnd type="none" w="sm" len="sm"/>
                    </a:lnB>
                  </a:tcPr>
                </a:tc>
                <a:extLst>
                  <a:ext uri="{0D108BD9-81ED-4DB2-BD59-A6C34878D82A}">
                    <a16:rowId xmlns:a16="http://schemas.microsoft.com/office/drawing/2014/main" val="10000"/>
                  </a:ext>
                </a:extLst>
              </a:tr>
              <a:tr h="606525">
                <a:tc>
                  <a:txBody>
                    <a:bodyPr/>
                    <a:lstStyle/>
                    <a:p>
                      <a:pPr marL="0" lvl="0" indent="0" algn="ctr" rtl="0">
                        <a:lnSpc>
                          <a:spcPct val="138000"/>
                        </a:lnSpc>
                        <a:spcBef>
                          <a:spcPts val="0"/>
                        </a:spcBef>
                        <a:spcAft>
                          <a:spcPts val="0"/>
                        </a:spcAft>
                        <a:buNone/>
                      </a:pPr>
                      <a:r>
                        <a:rPr lang="en-GB" dirty="0">
                          <a:latin typeface="Calibri"/>
                          <a:ea typeface="Calibri"/>
                          <a:cs typeface="Calibri"/>
                          <a:sym typeface="Calibri"/>
                        </a:rPr>
                        <a:t>4</a:t>
                      </a:r>
                      <a:endParaRPr dirty="0">
                        <a:latin typeface="Calibri"/>
                        <a:ea typeface="Calibri"/>
                        <a:cs typeface="Calibri"/>
                        <a:sym typeface="Calibri"/>
                      </a:endParaRPr>
                    </a:p>
                  </a:txBody>
                  <a:tcPr marL="57150" marR="57150" marT="91425" marB="91425" anchor="ctr">
                    <a:lnL w="19050" cap="flat" cmpd="sng">
                      <a:solidFill>
                        <a:srgbClr val="FF0000"/>
                      </a:solidFill>
                      <a:prstDash val="solid"/>
                      <a:round/>
                      <a:headEnd type="none" w="sm" len="sm"/>
                      <a:tailEnd type="none" w="sm" len="sm"/>
                    </a:lnL>
                    <a:lnR w="19050" cap="flat" cmpd="sng">
                      <a:solidFill>
                        <a:srgbClr val="FF0000"/>
                      </a:solidFill>
                      <a:prstDash val="solid"/>
                      <a:round/>
                      <a:headEnd type="none" w="sm" len="sm"/>
                      <a:tailEnd type="none" w="sm" len="sm"/>
                    </a:lnR>
                    <a:lnT w="19050" cap="flat" cmpd="sng">
                      <a:solidFill>
                        <a:srgbClr val="FF0000"/>
                      </a:solidFill>
                      <a:prstDash val="solid"/>
                      <a:round/>
                      <a:headEnd type="none" w="sm" len="sm"/>
                      <a:tailEnd type="none" w="sm" len="sm"/>
                    </a:lnT>
                    <a:lnB w="19050" cap="flat" cmpd="sng">
                      <a:solidFill>
                        <a:srgbClr val="FF0000"/>
                      </a:solidFill>
                      <a:prstDash val="solid"/>
                      <a:round/>
                      <a:headEnd type="none" w="sm" len="sm"/>
                      <a:tailEnd type="none" w="sm" len="sm"/>
                    </a:lnB>
                  </a:tcPr>
                </a:tc>
                <a:tc>
                  <a:txBody>
                    <a:bodyPr/>
                    <a:lstStyle/>
                    <a:p>
                      <a:pPr marL="0" lvl="0" indent="0" algn="ctr" rtl="0">
                        <a:lnSpc>
                          <a:spcPct val="138000"/>
                        </a:lnSpc>
                        <a:spcBef>
                          <a:spcPts val="0"/>
                        </a:spcBef>
                        <a:spcAft>
                          <a:spcPts val="0"/>
                        </a:spcAft>
                        <a:buNone/>
                      </a:pPr>
                      <a:r>
                        <a:rPr lang="en-GB" sz="1500" dirty="0">
                          <a:latin typeface="Calibri"/>
                          <a:ea typeface="Calibri"/>
                          <a:cs typeface="Calibri"/>
                          <a:sym typeface="Calibri"/>
                        </a:rPr>
                        <a:t>4</a:t>
                      </a:r>
                      <a:endParaRPr sz="1500" dirty="0">
                        <a:latin typeface="Calibri"/>
                        <a:ea typeface="Calibri"/>
                        <a:cs typeface="Calibri"/>
                        <a:sym typeface="Calibri"/>
                      </a:endParaRPr>
                    </a:p>
                  </a:txBody>
                  <a:tcPr marL="57150" marR="57150" marT="91425" marB="91425" anchor="ctr">
                    <a:lnL w="19050" cap="flat" cmpd="sng">
                      <a:solidFill>
                        <a:srgbClr val="FF0000"/>
                      </a:solidFill>
                      <a:prstDash val="solid"/>
                      <a:round/>
                      <a:headEnd type="none" w="sm" len="sm"/>
                      <a:tailEnd type="none" w="sm" len="sm"/>
                    </a:lnL>
                    <a:lnR w="19050" cap="flat" cmpd="sng">
                      <a:solidFill>
                        <a:srgbClr val="FF0000"/>
                      </a:solidFill>
                      <a:prstDash val="solid"/>
                      <a:round/>
                      <a:headEnd type="none" w="sm" len="sm"/>
                      <a:tailEnd type="none" w="sm" len="sm"/>
                    </a:lnR>
                    <a:lnT w="19050" cap="flat" cmpd="sng">
                      <a:solidFill>
                        <a:srgbClr val="FF0000"/>
                      </a:solidFill>
                      <a:prstDash val="solid"/>
                      <a:round/>
                      <a:headEnd type="none" w="sm" len="sm"/>
                      <a:tailEnd type="none" w="sm" len="sm"/>
                    </a:lnT>
                    <a:lnB w="19050" cap="flat" cmpd="sng">
                      <a:solidFill>
                        <a:srgbClr val="FF0000"/>
                      </a:solidFill>
                      <a:prstDash val="solid"/>
                      <a:round/>
                      <a:headEnd type="none" w="sm" len="sm"/>
                      <a:tailEnd type="none" w="sm" len="sm"/>
                    </a:lnB>
                  </a:tcPr>
                </a:tc>
                <a:tc>
                  <a:txBody>
                    <a:bodyPr/>
                    <a:lstStyle/>
                    <a:p>
                      <a:pPr marL="0" lvl="0" indent="0" algn="l" rtl="0">
                        <a:lnSpc>
                          <a:spcPct val="138000"/>
                        </a:lnSpc>
                        <a:spcBef>
                          <a:spcPts val="0"/>
                        </a:spcBef>
                        <a:spcAft>
                          <a:spcPts val="0"/>
                        </a:spcAft>
                        <a:buNone/>
                      </a:pPr>
                      <a:r>
                        <a:rPr lang="en-GB" sz="1000" b="1" dirty="0">
                          <a:solidFill>
                            <a:schemeClr val="dk1"/>
                          </a:solidFill>
                          <a:latin typeface="Verdana"/>
                          <a:ea typeface="Verdana"/>
                          <a:cs typeface="Verdana"/>
                          <a:sym typeface="Verdana"/>
                        </a:rPr>
                        <a:t>Excellent</a:t>
                      </a:r>
                      <a:r>
                        <a:rPr lang="en-GB" sz="1000" dirty="0">
                          <a:solidFill>
                            <a:schemeClr val="dk1"/>
                          </a:solidFill>
                          <a:latin typeface="Verdana"/>
                          <a:ea typeface="Verdana"/>
                          <a:cs typeface="Verdana"/>
                          <a:sym typeface="Verdana"/>
                        </a:rPr>
                        <a:t>, detailed knowledge and understanding.</a:t>
                      </a:r>
                      <a:endParaRPr sz="1000" b="1" dirty="0">
                        <a:latin typeface="Verdana"/>
                        <a:ea typeface="Verdana"/>
                        <a:cs typeface="Verdana"/>
                        <a:sym typeface="Verdana"/>
                      </a:endParaRPr>
                    </a:p>
                  </a:txBody>
                  <a:tcPr marL="57150" marR="57150" marT="91425" marB="91425" anchor="ctr">
                    <a:lnL w="19050" cap="flat" cmpd="sng">
                      <a:solidFill>
                        <a:srgbClr val="FF0000"/>
                      </a:solidFill>
                      <a:prstDash val="solid"/>
                      <a:round/>
                      <a:headEnd type="none" w="sm" len="sm"/>
                      <a:tailEnd type="none" w="sm" len="sm"/>
                    </a:lnL>
                    <a:lnR w="19050" cap="flat" cmpd="sng">
                      <a:solidFill>
                        <a:srgbClr val="FF0000"/>
                      </a:solidFill>
                      <a:prstDash val="solid"/>
                      <a:round/>
                      <a:headEnd type="none" w="sm" len="sm"/>
                      <a:tailEnd type="none" w="sm" len="sm"/>
                    </a:lnR>
                    <a:lnT w="19050" cap="flat" cmpd="sng">
                      <a:solidFill>
                        <a:srgbClr val="FF0000"/>
                      </a:solidFill>
                      <a:prstDash val="solid"/>
                      <a:round/>
                      <a:headEnd type="none" w="sm" len="sm"/>
                      <a:tailEnd type="none" w="sm" len="sm"/>
                    </a:lnT>
                    <a:lnB w="19050" cap="flat" cmpd="sng">
                      <a:solidFill>
                        <a:srgbClr val="FF0000"/>
                      </a:solidFill>
                      <a:prstDash val="solid"/>
                      <a:round/>
                      <a:headEnd type="none" w="sm" len="sm"/>
                      <a:tailEnd type="none" w="sm" len="sm"/>
                    </a:lnB>
                  </a:tcPr>
                </a:tc>
                <a:extLst>
                  <a:ext uri="{0D108BD9-81ED-4DB2-BD59-A6C34878D82A}">
                    <a16:rowId xmlns:a16="http://schemas.microsoft.com/office/drawing/2014/main" val="10001"/>
                  </a:ext>
                </a:extLst>
              </a:tr>
              <a:tr h="500950">
                <a:tc>
                  <a:txBody>
                    <a:bodyPr/>
                    <a:lstStyle/>
                    <a:p>
                      <a:pPr marL="0" lvl="0" indent="0" algn="ctr" rtl="0">
                        <a:lnSpc>
                          <a:spcPct val="138000"/>
                        </a:lnSpc>
                        <a:spcBef>
                          <a:spcPts val="0"/>
                        </a:spcBef>
                        <a:spcAft>
                          <a:spcPts val="0"/>
                        </a:spcAft>
                        <a:buNone/>
                      </a:pPr>
                      <a:r>
                        <a:rPr lang="en-GB" dirty="0">
                          <a:latin typeface="Calibri"/>
                          <a:ea typeface="Calibri"/>
                          <a:cs typeface="Calibri"/>
                          <a:sym typeface="Calibri"/>
                        </a:rPr>
                        <a:t>3</a:t>
                      </a:r>
                      <a:endParaRPr dirty="0">
                        <a:latin typeface="Calibri"/>
                        <a:ea typeface="Calibri"/>
                        <a:cs typeface="Calibri"/>
                        <a:sym typeface="Calibri"/>
                      </a:endParaRPr>
                    </a:p>
                  </a:txBody>
                  <a:tcPr marL="57150" marR="57150" marT="91425" marB="91425" anchor="ctr">
                    <a:lnL w="19050" cap="flat" cmpd="sng">
                      <a:solidFill>
                        <a:srgbClr val="FF0000"/>
                      </a:solidFill>
                      <a:prstDash val="solid"/>
                      <a:round/>
                      <a:headEnd type="none" w="sm" len="sm"/>
                      <a:tailEnd type="none" w="sm" len="sm"/>
                    </a:lnL>
                    <a:lnR w="19050" cap="flat" cmpd="sng">
                      <a:solidFill>
                        <a:srgbClr val="FF0000"/>
                      </a:solidFill>
                      <a:prstDash val="solid"/>
                      <a:round/>
                      <a:headEnd type="none" w="sm" len="sm"/>
                      <a:tailEnd type="none" w="sm" len="sm"/>
                    </a:lnR>
                    <a:lnT w="19050" cap="flat" cmpd="sng">
                      <a:solidFill>
                        <a:srgbClr val="FF0000"/>
                      </a:solidFill>
                      <a:prstDash val="solid"/>
                      <a:round/>
                      <a:headEnd type="none" w="sm" len="sm"/>
                      <a:tailEnd type="none" w="sm" len="sm"/>
                    </a:lnT>
                    <a:lnB w="19050" cap="flat" cmpd="sng">
                      <a:solidFill>
                        <a:srgbClr val="FF0000"/>
                      </a:solidFill>
                      <a:prstDash val="solid"/>
                      <a:round/>
                      <a:headEnd type="none" w="sm" len="sm"/>
                      <a:tailEnd type="none" w="sm" len="sm"/>
                    </a:lnB>
                  </a:tcPr>
                </a:tc>
                <a:tc>
                  <a:txBody>
                    <a:bodyPr/>
                    <a:lstStyle/>
                    <a:p>
                      <a:pPr marL="0" lvl="0" indent="0" algn="ctr" rtl="0">
                        <a:lnSpc>
                          <a:spcPct val="138000"/>
                        </a:lnSpc>
                        <a:spcBef>
                          <a:spcPts val="0"/>
                        </a:spcBef>
                        <a:spcAft>
                          <a:spcPts val="0"/>
                        </a:spcAft>
                        <a:buNone/>
                      </a:pPr>
                      <a:r>
                        <a:rPr lang="en-GB" sz="1500" dirty="0">
                          <a:latin typeface="Calibri"/>
                          <a:ea typeface="Calibri"/>
                          <a:cs typeface="Calibri"/>
                          <a:sym typeface="Calibri"/>
                        </a:rPr>
                        <a:t>3</a:t>
                      </a:r>
                      <a:endParaRPr sz="1500" dirty="0">
                        <a:latin typeface="Calibri"/>
                        <a:ea typeface="Calibri"/>
                        <a:cs typeface="Calibri"/>
                        <a:sym typeface="Calibri"/>
                      </a:endParaRPr>
                    </a:p>
                  </a:txBody>
                  <a:tcPr marL="57150" marR="57150" marT="91425" marB="91425" anchor="ctr">
                    <a:lnL w="19050" cap="flat" cmpd="sng">
                      <a:solidFill>
                        <a:srgbClr val="FF0000"/>
                      </a:solidFill>
                      <a:prstDash val="solid"/>
                      <a:round/>
                      <a:headEnd type="none" w="sm" len="sm"/>
                      <a:tailEnd type="none" w="sm" len="sm"/>
                    </a:lnL>
                    <a:lnR w="19050" cap="flat" cmpd="sng">
                      <a:solidFill>
                        <a:srgbClr val="FF0000"/>
                      </a:solidFill>
                      <a:prstDash val="solid"/>
                      <a:round/>
                      <a:headEnd type="none" w="sm" len="sm"/>
                      <a:tailEnd type="none" w="sm" len="sm"/>
                    </a:lnR>
                    <a:lnT w="19050" cap="flat" cmpd="sng">
                      <a:solidFill>
                        <a:srgbClr val="FF0000"/>
                      </a:solidFill>
                      <a:prstDash val="solid"/>
                      <a:round/>
                      <a:headEnd type="none" w="sm" len="sm"/>
                      <a:tailEnd type="none" w="sm" len="sm"/>
                    </a:lnT>
                    <a:lnB w="19050" cap="flat" cmpd="sng">
                      <a:solidFill>
                        <a:srgbClr val="FF0000"/>
                      </a:solidFill>
                      <a:prstDash val="solid"/>
                      <a:round/>
                      <a:headEnd type="none" w="sm" len="sm"/>
                      <a:tailEnd type="none" w="sm" len="sm"/>
                    </a:lnB>
                  </a:tcPr>
                </a:tc>
                <a:tc>
                  <a:txBody>
                    <a:bodyPr/>
                    <a:lstStyle/>
                    <a:p>
                      <a:pPr marL="0" lvl="0" indent="0" algn="l" rtl="0">
                        <a:lnSpc>
                          <a:spcPct val="138000"/>
                        </a:lnSpc>
                        <a:spcBef>
                          <a:spcPts val="0"/>
                        </a:spcBef>
                        <a:spcAft>
                          <a:spcPts val="0"/>
                        </a:spcAft>
                        <a:buNone/>
                      </a:pPr>
                      <a:r>
                        <a:rPr lang="en-GB" sz="1000" b="1" dirty="0">
                          <a:solidFill>
                            <a:schemeClr val="dk1"/>
                          </a:solidFill>
                          <a:latin typeface="Verdana"/>
                          <a:ea typeface="Verdana"/>
                          <a:cs typeface="Verdana"/>
                          <a:sym typeface="Verdana"/>
                        </a:rPr>
                        <a:t>Good</a:t>
                      </a:r>
                      <a:r>
                        <a:rPr lang="en-GB" sz="1000" dirty="0">
                          <a:solidFill>
                            <a:schemeClr val="dk1"/>
                          </a:solidFill>
                          <a:latin typeface="Verdana"/>
                          <a:ea typeface="Verdana"/>
                          <a:cs typeface="Verdana"/>
                          <a:sym typeface="Verdana"/>
                        </a:rPr>
                        <a:t> knowledge and understanding.</a:t>
                      </a:r>
                      <a:endParaRPr sz="1000" dirty="0">
                        <a:latin typeface="Verdana"/>
                        <a:ea typeface="Verdana"/>
                        <a:cs typeface="Verdana"/>
                        <a:sym typeface="Verdana"/>
                      </a:endParaRPr>
                    </a:p>
                  </a:txBody>
                  <a:tcPr marL="57150" marR="57150" marT="91425" marB="91425" anchor="ctr">
                    <a:lnL w="19050" cap="flat" cmpd="sng">
                      <a:solidFill>
                        <a:srgbClr val="FF0000"/>
                      </a:solidFill>
                      <a:prstDash val="solid"/>
                      <a:round/>
                      <a:headEnd type="none" w="sm" len="sm"/>
                      <a:tailEnd type="none" w="sm" len="sm"/>
                    </a:lnL>
                    <a:lnR w="19050" cap="flat" cmpd="sng">
                      <a:solidFill>
                        <a:srgbClr val="FF0000"/>
                      </a:solidFill>
                      <a:prstDash val="solid"/>
                      <a:round/>
                      <a:headEnd type="none" w="sm" len="sm"/>
                      <a:tailEnd type="none" w="sm" len="sm"/>
                    </a:lnR>
                    <a:lnT w="19050" cap="flat" cmpd="sng">
                      <a:solidFill>
                        <a:srgbClr val="FF0000"/>
                      </a:solidFill>
                      <a:prstDash val="solid"/>
                      <a:round/>
                      <a:headEnd type="none" w="sm" len="sm"/>
                      <a:tailEnd type="none" w="sm" len="sm"/>
                    </a:lnT>
                    <a:lnB w="19050" cap="flat" cmpd="sng">
                      <a:solidFill>
                        <a:srgbClr val="FF0000"/>
                      </a:solidFill>
                      <a:prstDash val="solid"/>
                      <a:round/>
                      <a:headEnd type="none" w="sm" len="sm"/>
                      <a:tailEnd type="none" w="sm" len="sm"/>
                    </a:lnB>
                  </a:tcPr>
                </a:tc>
                <a:extLst>
                  <a:ext uri="{0D108BD9-81ED-4DB2-BD59-A6C34878D82A}">
                    <a16:rowId xmlns:a16="http://schemas.microsoft.com/office/drawing/2014/main" val="10002"/>
                  </a:ext>
                </a:extLst>
              </a:tr>
              <a:tr h="500950">
                <a:tc>
                  <a:txBody>
                    <a:bodyPr/>
                    <a:lstStyle/>
                    <a:p>
                      <a:pPr marL="0" lvl="0" indent="0" algn="ctr" rtl="0">
                        <a:lnSpc>
                          <a:spcPct val="138000"/>
                        </a:lnSpc>
                        <a:spcBef>
                          <a:spcPts val="0"/>
                        </a:spcBef>
                        <a:spcAft>
                          <a:spcPts val="0"/>
                        </a:spcAft>
                        <a:buNone/>
                      </a:pPr>
                      <a:r>
                        <a:rPr lang="en-GB" dirty="0">
                          <a:latin typeface="Calibri"/>
                          <a:ea typeface="Calibri"/>
                          <a:cs typeface="Calibri"/>
                          <a:sym typeface="Calibri"/>
                        </a:rPr>
                        <a:t>2</a:t>
                      </a:r>
                      <a:endParaRPr dirty="0">
                        <a:latin typeface="Calibri"/>
                        <a:ea typeface="Calibri"/>
                        <a:cs typeface="Calibri"/>
                        <a:sym typeface="Calibri"/>
                      </a:endParaRPr>
                    </a:p>
                  </a:txBody>
                  <a:tcPr marL="57150" marR="57150" marT="91425" marB="91425" anchor="ctr">
                    <a:lnL w="19050" cap="flat" cmpd="sng">
                      <a:solidFill>
                        <a:srgbClr val="FF0000"/>
                      </a:solidFill>
                      <a:prstDash val="solid"/>
                      <a:round/>
                      <a:headEnd type="none" w="sm" len="sm"/>
                      <a:tailEnd type="none" w="sm" len="sm"/>
                    </a:lnL>
                    <a:lnR w="19050" cap="flat" cmpd="sng">
                      <a:solidFill>
                        <a:srgbClr val="FF0000"/>
                      </a:solidFill>
                      <a:prstDash val="solid"/>
                      <a:round/>
                      <a:headEnd type="none" w="sm" len="sm"/>
                      <a:tailEnd type="none" w="sm" len="sm"/>
                    </a:lnR>
                    <a:lnT w="19050" cap="flat" cmpd="sng">
                      <a:solidFill>
                        <a:srgbClr val="FF0000"/>
                      </a:solidFill>
                      <a:prstDash val="solid"/>
                      <a:round/>
                      <a:headEnd type="none" w="sm" len="sm"/>
                      <a:tailEnd type="none" w="sm" len="sm"/>
                    </a:lnT>
                    <a:lnB w="19050" cap="flat" cmpd="sng">
                      <a:solidFill>
                        <a:srgbClr val="FF0000"/>
                      </a:solidFill>
                      <a:prstDash val="solid"/>
                      <a:round/>
                      <a:headEnd type="none" w="sm" len="sm"/>
                      <a:tailEnd type="none" w="sm" len="sm"/>
                    </a:lnB>
                  </a:tcPr>
                </a:tc>
                <a:tc>
                  <a:txBody>
                    <a:bodyPr/>
                    <a:lstStyle/>
                    <a:p>
                      <a:pPr marL="0" lvl="0" indent="0" algn="ctr" rtl="0">
                        <a:lnSpc>
                          <a:spcPct val="138000"/>
                        </a:lnSpc>
                        <a:spcBef>
                          <a:spcPts val="0"/>
                        </a:spcBef>
                        <a:spcAft>
                          <a:spcPts val="0"/>
                        </a:spcAft>
                        <a:buNone/>
                      </a:pPr>
                      <a:r>
                        <a:rPr lang="en-GB" sz="1500" dirty="0">
                          <a:latin typeface="Calibri"/>
                          <a:ea typeface="Calibri"/>
                          <a:cs typeface="Calibri"/>
                          <a:sym typeface="Calibri"/>
                        </a:rPr>
                        <a:t>2</a:t>
                      </a:r>
                      <a:endParaRPr sz="1500" dirty="0">
                        <a:latin typeface="Calibri"/>
                        <a:ea typeface="Calibri"/>
                        <a:cs typeface="Calibri"/>
                        <a:sym typeface="Calibri"/>
                      </a:endParaRPr>
                    </a:p>
                  </a:txBody>
                  <a:tcPr marL="57150" marR="57150" marT="91425" marB="91425" anchor="ctr">
                    <a:lnL w="19050" cap="flat" cmpd="sng">
                      <a:solidFill>
                        <a:srgbClr val="FF0000"/>
                      </a:solidFill>
                      <a:prstDash val="solid"/>
                      <a:round/>
                      <a:headEnd type="none" w="sm" len="sm"/>
                      <a:tailEnd type="none" w="sm" len="sm"/>
                    </a:lnL>
                    <a:lnR w="19050" cap="flat" cmpd="sng">
                      <a:solidFill>
                        <a:srgbClr val="FF0000"/>
                      </a:solidFill>
                      <a:prstDash val="solid"/>
                      <a:round/>
                      <a:headEnd type="none" w="sm" len="sm"/>
                      <a:tailEnd type="none" w="sm" len="sm"/>
                    </a:lnR>
                    <a:lnT w="19050" cap="flat" cmpd="sng">
                      <a:solidFill>
                        <a:srgbClr val="FF0000"/>
                      </a:solidFill>
                      <a:prstDash val="solid"/>
                      <a:round/>
                      <a:headEnd type="none" w="sm" len="sm"/>
                      <a:tailEnd type="none" w="sm" len="sm"/>
                    </a:lnT>
                    <a:lnB w="19050" cap="flat" cmpd="sng">
                      <a:solidFill>
                        <a:srgbClr val="FF0000"/>
                      </a:solidFill>
                      <a:prstDash val="solid"/>
                      <a:round/>
                      <a:headEnd type="none" w="sm" len="sm"/>
                      <a:tailEnd type="none" w="sm" len="sm"/>
                    </a:lnB>
                  </a:tcPr>
                </a:tc>
                <a:tc>
                  <a:txBody>
                    <a:bodyPr/>
                    <a:lstStyle/>
                    <a:p>
                      <a:pPr marL="0" lvl="0" indent="0" algn="l" rtl="0">
                        <a:lnSpc>
                          <a:spcPct val="138000"/>
                        </a:lnSpc>
                        <a:spcBef>
                          <a:spcPts val="0"/>
                        </a:spcBef>
                        <a:spcAft>
                          <a:spcPts val="0"/>
                        </a:spcAft>
                        <a:buNone/>
                      </a:pPr>
                      <a:r>
                        <a:rPr lang="en-GB" sz="1000" b="1" dirty="0">
                          <a:solidFill>
                            <a:schemeClr val="dk1"/>
                          </a:solidFill>
                          <a:latin typeface="Verdana"/>
                          <a:ea typeface="Verdana"/>
                          <a:cs typeface="Verdana"/>
                          <a:sym typeface="Verdana"/>
                        </a:rPr>
                        <a:t>Satisfactory </a:t>
                      </a:r>
                      <a:r>
                        <a:rPr lang="en-GB" sz="1000" dirty="0">
                          <a:solidFill>
                            <a:schemeClr val="dk1"/>
                          </a:solidFill>
                          <a:latin typeface="Verdana"/>
                          <a:ea typeface="Verdana"/>
                          <a:cs typeface="Verdana"/>
                          <a:sym typeface="Verdana"/>
                        </a:rPr>
                        <a:t>knowledge and understanding.</a:t>
                      </a:r>
                      <a:endParaRPr sz="1000" dirty="0">
                        <a:latin typeface="Verdana"/>
                        <a:ea typeface="Verdana"/>
                        <a:cs typeface="Verdana"/>
                        <a:sym typeface="Verdana"/>
                      </a:endParaRPr>
                    </a:p>
                  </a:txBody>
                  <a:tcPr marL="57150" marR="57150" marT="91425" marB="91425" anchor="ctr">
                    <a:lnL w="19050" cap="flat" cmpd="sng">
                      <a:solidFill>
                        <a:srgbClr val="FF0000"/>
                      </a:solidFill>
                      <a:prstDash val="solid"/>
                      <a:round/>
                      <a:headEnd type="none" w="sm" len="sm"/>
                      <a:tailEnd type="none" w="sm" len="sm"/>
                    </a:lnL>
                    <a:lnR w="19050" cap="flat" cmpd="sng">
                      <a:solidFill>
                        <a:srgbClr val="FF0000"/>
                      </a:solidFill>
                      <a:prstDash val="solid"/>
                      <a:round/>
                      <a:headEnd type="none" w="sm" len="sm"/>
                      <a:tailEnd type="none" w="sm" len="sm"/>
                    </a:lnR>
                    <a:lnT w="19050" cap="flat" cmpd="sng">
                      <a:solidFill>
                        <a:srgbClr val="FF0000"/>
                      </a:solidFill>
                      <a:prstDash val="solid"/>
                      <a:round/>
                      <a:headEnd type="none" w="sm" len="sm"/>
                      <a:tailEnd type="none" w="sm" len="sm"/>
                    </a:lnT>
                    <a:lnB w="19050" cap="flat" cmpd="sng">
                      <a:solidFill>
                        <a:srgbClr val="FF0000"/>
                      </a:solidFill>
                      <a:prstDash val="solid"/>
                      <a:round/>
                      <a:headEnd type="none" w="sm" len="sm"/>
                      <a:tailEnd type="none" w="sm" len="sm"/>
                    </a:lnB>
                  </a:tcPr>
                </a:tc>
                <a:extLst>
                  <a:ext uri="{0D108BD9-81ED-4DB2-BD59-A6C34878D82A}">
                    <a16:rowId xmlns:a16="http://schemas.microsoft.com/office/drawing/2014/main" val="10003"/>
                  </a:ext>
                </a:extLst>
              </a:tr>
              <a:tr h="500950">
                <a:tc>
                  <a:txBody>
                    <a:bodyPr/>
                    <a:lstStyle/>
                    <a:p>
                      <a:pPr marL="0" lvl="0" indent="0" algn="ctr" rtl="0">
                        <a:lnSpc>
                          <a:spcPct val="138000"/>
                        </a:lnSpc>
                        <a:spcBef>
                          <a:spcPts val="0"/>
                        </a:spcBef>
                        <a:spcAft>
                          <a:spcPts val="0"/>
                        </a:spcAft>
                        <a:buNone/>
                      </a:pPr>
                      <a:r>
                        <a:rPr lang="en-GB" dirty="0">
                          <a:latin typeface="Calibri"/>
                          <a:ea typeface="Calibri"/>
                          <a:cs typeface="Calibri"/>
                          <a:sym typeface="Calibri"/>
                        </a:rPr>
                        <a:t>1</a:t>
                      </a:r>
                      <a:endParaRPr dirty="0">
                        <a:latin typeface="Calibri"/>
                        <a:ea typeface="Calibri"/>
                        <a:cs typeface="Calibri"/>
                        <a:sym typeface="Calibri"/>
                      </a:endParaRPr>
                    </a:p>
                  </a:txBody>
                  <a:tcPr marL="57150" marR="57150" marT="91425" marB="91425" anchor="ctr">
                    <a:lnL w="19050" cap="flat" cmpd="sng">
                      <a:solidFill>
                        <a:srgbClr val="FF0000"/>
                      </a:solidFill>
                      <a:prstDash val="solid"/>
                      <a:round/>
                      <a:headEnd type="none" w="sm" len="sm"/>
                      <a:tailEnd type="none" w="sm" len="sm"/>
                    </a:lnL>
                    <a:lnR w="19050" cap="flat" cmpd="sng">
                      <a:solidFill>
                        <a:srgbClr val="FF0000"/>
                      </a:solidFill>
                      <a:prstDash val="solid"/>
                      <a:round/>
                      <a:headEnd type="none" w="sm" len="sm"/>
                      <a:tailEnd type="none" w="sm" len="sm"/>
                    </a:lnR>
                    <a:lnT w="19050" cap="flat" cmpd="sng">
                      <a:solidFill>
                        <a:srgbClr val="FF0000"/>
                      </a:solidFill>
                      <a:prstDash val="solid"/>
                      <a:round/>
                      <a:headEnd type="none" w="sm" len="sm"/>
                      <a:tailEnd type="none" w="sm" len="sm"/>
                    </a:lnT>
                    <a:lnB w="19050" cap="flat" cmpd="sng">
                      <a:solidFill>
                        <a:srgbClr val="FF0000"/>
                      </a:solidFill>
                      <a:prstDash val="solid"/>
                      <a:round/>
                      <a:headEnd type="none" w="sm" len="sm"/>
                      <a:tailEnd type="none" w="sm" len="sm"/>
                    </a:lnB>
                  </a:tcPr>
                </a:tc>
                <a:tc>
                  <a:txBody>
                    <a:bodyPr/>
                    <a:lstStyle/>
                    <a:p>
                      <a:pPr marL="0" lvl="0" indent="0" algn="ctr" rtl="0">
                        <a:lnSpc>
                          <a:spcPct val="138000"/>
                        </a:lnSpc>
                        <a:spcBef>
                          <a:spcPts val="0"/>
                        </a:spcBef>
                        <a:spcAft>
                          <a:spcPts val="0"/>
                        </a:spcAft>
                        <a:buNone/>
                      </a:pPr>
                      <a:r>
                        <a:rPr lang="en-GB" sz="1500" dirty="0">
                          <a:latin typeface="Calibri"/>
                          <a:ea typeface="Calibri"/>
                          <a:cs typeface="Calibri"/>
                          <a:sym typeface="Calibri"/>
                        </a:rPr>
                        <a:t>1</a:t>
                      </a:r>
                      <a:endParaRPr sz="1500" dirty="0">
                        <a:latin typeface="Calibri"/>
                        <a:ea typeface="Calibri"/>
                        <a:cs typeface="Calibri"/>
                        <a:sym typeface="Calibri"/>
                      </a:endParaRPr>
                    </a:p>
                  </a:txBody>
                  <a:tcPr marL="57150" marR="57150" marT="91425" marB="91425" anchor="ctr">
                    <a:lnL w="19050" cap="flat" cmpd="sng">
                      <a:solidFill>
                        <a:srgbClr val="FF0000"/>
                      </a:solidFill>
                      <a:prstDash val="solid"/>
                      <a:round/>
                      <a:headEnd type="none" w="sm" len="sm"/>
                      <a:tailEnd type="none" w="sm" len="sm"/>
                    </a:lnL>
                    <a:lnR w="19050" cap="flat" cmpd="sng">
                      <a:solidFill>
                        <a:srgbClr val="FF0000"/>
                      </a:solidFill>
                      <a:prstDash val="solid"/>
                      <a:round/>
                      <a:headEnd type="none" w="sm" len="sm"/>
                      <a:tailEnd type="none" w="sm" len="sm"/>
                    </a:lnR>
                    <a:lnT w="19050" cap="flat" cmpd="sng">
                      <a:solidFill>
                        <a:srgbClr val="FF0000"/>
                      </a:solidFill>
                      <a:prstDash val="solid"/>
                      <a:round/>
                      <a:headEnd type="none" w="sm" len="sm"/>
                      <a:tailEnd type="none" w="sm" len="sm"/>
                    </a:lnT>
                    <a:lnB w="19050" cap="flat" cmpd="sng">
                      <a:solidFill>
                        <a:srgbClr val="FF0000"/>
                      </a:solidFill>
                      <a:prstDash val="solid"/>
                      <a:round/>
                      <a:headEnd type="none" w="sm" len="sm"/>
                      <a:tailEnd type="none" w="sm" len="sm"/>
                    </a:lnB>
                  </a:tcPr>
                </a:tc>
                <a:tc>
                  <a:txBody>
                    <a:bodyPr/>
                    <a:lstStyle/>
                    <a:p>
                      <a:pPr marL="0" lvl="0" indent="0" algn="l" rtl="0">
                        <a:lnSpc>
                          <a:spcPct val="138000"/>
                        </a:lnSpc>
                        <a:spcBef>
                          <a:spcPts val="0"/>
                        </a:spcBef>
                        <a:spcAft>
                          <a:spcPts val="0"/>
                        </a:spcAft>
                        <a:buNone/>
                      </a:pPr>
                      <a:r>
                        <a:rPr lang="en-GB" sz="1000" b="1" dirty="0">
                          <a:latin typeface="Verdana"/>
                          <a:ea typeface="Verdana"/>
                          <a:cs typeface="Verdana"/>
                          <a:sym typeface="Verdana"/>
                        </a:rPr>
                        <a:t>Basic</a:t>
                      </a:r>
                      <a:r>
                        <a:rPr lang="en-GB" sz="1000" dirty="0">
                          <a:latin typeface="Verdana"/>
                          <a:ea typeface="Verdana"/>
                          <a:cs typeface="Verdana"/>
                          <a:sym typeface="Verdana"/>
                        </a:rPr>
                        <a:t> knowledge and understanding.</a:t>
                      </a:r>
                      <a:endParaRPr sz="1000" dirty="0">
                        <a:latin typeface="Verdana"/>
                        <a:ea typeface="Verdana"/>
                        <a:cs typeface="Verdana"/>
                        <a:sym typeface="Verdana"/>
                      </a:endParaRPr>
                    </a:p>
                  </a:txBody>
                  <a:tcPr marL="57150" marR="57150" marT="91425" marB="91425" anchor="ctr">
                    <a:lnL w="19050" cap="flat" cmpd="sng">
                      <a:solidFill>
                        <a:srgbClr val="FF0000"/>
                      </a:solidFill>
                      <a:prstDash val="solid"/>
                      <a:round/>
                      <a:headEnd type="none" w="sm" len="sm"/>
                      <a:tailEnd type="none" w="sm" len="sm"/>
                    </a:lnL>
                    <a:lnR w="19050" cap="flat" cmpd="sng">
                      <a:solidFill>
                        <a:srgbClr val="FF0000"/>
                      </a:solidFill>
                      <a:prstDash val="solid"/>
                      <a:round/>
                      <a:headEnd type="none" w="sm" len="sm"/>
                      <a:tailEnd type="none" w="sm" len="sm"/>
                    </a:lnR>
                    <a:lnT w="19050" cap="flat" cmpd="sng">
                      <a:solidFill>
                        <a:srgbClr val="FF0000"/>
                      </a:solidFill>
                      <a:prstDash val="solid"/>
                      <a:round/>
                      <a:headEnd type="none" w="sm" len="sm"/>
                      <a:tailEnd type="none" w="sm" len="sm"/>
                    </a:lnT>
                    <a:lnB w="19050" cap="flat" cmpd="sng">
                      <a:solidFill>
                        <a:srgbClr val="FF0000"/>
                      </a:solidFill>
                      <a:prstDash val="solid"/>
                      <a:round/>
                      <a:headEnd type="none" w="sm" len="sm"/>
                      <a:tailEnd type="none" w="sm" len="sm"/>
                    </a:lnB>
                  </a:tcPr>
                </a:tc>
                <a:extLst>
                  <a:ext uri="{0D108BD9-81ED-4DB2-BD59-A6C34878D82A}">
                    <a16:rowId xmlns:a16="http://schemas.microsoft.com/office/drawing/2014/main" val="10004"/>
                  </a:ext>
                </a:extLst>
              </a:tr>
            </a:tbl>
          </a:graphicData>
        </a:graphic>
      </p:graphicFrame>
      <p:graphicFrame>
        <p:nvGraphicFramePr>
          <p:cNvPr id="315" name="Google Shape;315;gbf1d83ae03_0_473"/>
          <p:cNvGraphicFramePr/>
          <p:nvPr/>
        </p:nvGraphicFramePr>
        <p:xfrm>
          <a:off x="4472150" y="1896850"/>
          <a:ext cx="4384275" cy="4023210"/>
        </p:xfrm>
        <a:graphic>
          <a:graphicData uri="http://schemas.openxmlformats.org/drawingml/2006/table">
            <a:tbl>
              <a:tblPr>
                <a:noFill/>
                <a:tableStyleId>{AA501E6B-0EE3-46CC-9BD0-F3840C885017}</a:tableStyleId>
              </a:tblPr>
              <a:tblGrid>
                <a:gridCol w="339350">
                  <a:extLst>
                    <a:ext uri="{9D8B030D-6E8A-4147-A177-3AD203B41FA5}">
                      <a16:colId xmlns:a16="http://schemas.microsoft.com/office/drawing/2014/main" val="20000"/>
                    </a:ext>
                  </a:extLst>
                </a:gridCol>
                <a:gridCol w="673575">
                  <a:extLst>
                    <a:ext uri="{9D8B030D-6E8A-4147-A177-3AD203B41FA5}">
                      <a16:colId xmlns:a16="http://schemas.microsoft.com/office/drawing/2014/main" val="20001"/>
                    </a:ext>
                  </a:extLst>
                </a:gridCol>
                <a:gridCol w="3371350">
                  <a:extLst>
                    <a:ext uri="{9D8B030D-6E8A-4147-A177-3AD203B41FA5}">
                      <a16:colId xmlns:a16="http://schemas.microsoft.com/office/drawing/2014/main" val="20002"/>
                    </a:ext>
                  </a:extLst>
                </a:gridCol>
              </a:tblGrid>
              <a:tr h="826875">
                <a:tc>
                  <a:txBody>
                    <a:bodyPr/>
                    <a:lstStyle/>
                    <a:p>
                      <a:pPr marL="0" lvl="0" indent="0" algn="l" rtl="0">
                        <a:lnSpc>
                          <a:spcPct val="138000"/>
                        </a:lnSpc>
                        <a:spcBef>
                          <a:spcPts val="0"/>
                        </a:spcBef>
                        <a:spcAft>
                          <a:spcPts val="0"/>
                        </a:spcAft>
                        <a:buNone/>
                      </a:pPr>
                      <a:r>
                        <a:rPr lang="en-GB" sz="900" dirty="0">
                          <a:latin typeface="Calibri"/>
                          <a:ea typeface="Calibri"/>
                          <a:cs typeface="Calibri"/>
                          <a:sym typeface="Calibri"/>
                        </a:rPr>
                        <a:t> </a:t>
                      </a:r>
                      <a:endParaRPr sz="900" dirty="0">
                        <a:latin typeface="Calibri"/>
                        <a:ea typeface="Calibri"/>
                        <a:cs typeface="Calibri"/>
                        <a:sym typeface="Calibri"/>
                      </a:endParaRPr>
                    </a:p>
                  </a:txBody>
                  <a:tcPr marL="57150" marR="57150" marT="91425" marB="91425">
                    <a:lnL w="19050" cap="flat" cmpd="sng">
                      <a:solidFill>
                        <a:srgbClr val="1155CC"/>
                      </a:solidFill>
                      <a:prstDash val="solid"/>
                      <a:round/>
                      <a:headEnd type="none" w="sm" len="sm"/>
                      <a:tailEnd type="none" w="sm" len="sm"/>
                    </a:lnL>
                    <a:lnR w="19050" cap="flat" cmpd="sng">
                      <a:solidFill>
                        <a:srgbClr val="1155CC"/>
                      </a:solidFill>
                      <a:prstDash val="solid"/>
                      <a:round/>
                      <a:headEnd type="none" w="sm" len="sm"/>
                      <a:tailEnd type="none" w="sm" len="sm"/>
                    </a:lnR>
                    <a:lnT w="19050" cap="flat" cmpd="sng">
                      <a:solidFill>
                        <a:srgbClr val="1155CC"/>
                      </a:solidFill>
                      <a:prstDash val="solid"/>
                      <a:round/>
                      <a:headEnd type="none" w="sm" len="sm"/>
                      <a:tailEnd type="none" w="sm" len="sm"/>
                    </a:lnT>
                    <a:lnB w="19050" cap="flat" cmpd="sng">
                      <a:solidFill>
                        <a:srgbClr val="1155CC"/>
                      </a:solidFill>
                      <a:prstDash val="solid"/>
                      <a:round/>
                      <a:headEnd type="none" w="sm" len="sm"/>
                      <a:tailEnd type="none" w="sm" len="sm"/>
                    </a:lnB>
                  </a:tcPr>
                </a:tc>
                <a:tc>
                  <a:txBody>
                    <a:bodyPr/>
                    <a:lstStyle/>
                    <a:p>
                      <a:pPr marL="0" lvl="0" indent="0" algn="ctr" rtl="0">
                        <a:lnSpc>
                          <a:spcPct val="138000"/>
                        </a:lnSpc>
                        <a:spcBef>
                          <a:spcPts val="0"/>
                        </a:spcBef>
                        <a:spcAft>
                          <a:spcPts val="0"/>
                        </a:spcAft>
                        <a:buNone/>
                      </a:pPr>
                      <a:r>
                        <a:rPr lang="en-GB" sz="1000" dirty="0">
                          <a:latin typeface="Verdana"/>
                          <a:ea typeface="Verdana"/>
                          <a:cs typeface="Verdana"/>
                          <a:sym typeface="Verdana"/>
                        </a:rPr>
                        <a:t>Marks</a:t>
                      </a:r>
                      <a:endParaRPr sz="1000" dirty="0">
                        <a:latin typeface="Verdana"/>
                        <a:ea typeface="Verdana"/>
                        <a:cs typeface="Verdana"/>
                        <a:sym typeface="Verdana"/>
                      </a:endParaRPr>
                    </a:p>
                  </a:txBody>
                  <a:tcPr marL="57150" marR="57150" marT="91425" marB="91425" anchor="ctr">
                    <a:lnL w="19050" cap="flat" cmpd="sng">
                      <a:solidFill>
                        <a:srgbClr val="1155CC"/>
                      </a:solidFill>
                      <a:prstDash val="solid"/>
                      <a:round/>
                      <a:headEnd type="none" w="sm" len="sm"/>
                      <a:tailEnd type="none" w="sm" len="sm"/>
                    </a:lnL>
                    <a:lnR w="19050" cap="flat" cmpd="sng">
                      <a:solidFill>
                        <a:srgbClr val="1155CC"/>
                      </a:solidFill>
                      <a:prstDash val="solid"/>
                      <a:round/>
                      <a:headEnd type="none" w="sm" len="sm"/>
                      <a:tailEnd type="none" w="sm" len="sm"/>
                    </a:lnR>
                    <a:lnT w="19050" cap="flat" cmpd="sng">
                      <a:solidFill>
                        <a:srgbClr val="1155CC"/>
                      </a:solidFill>
                      <a:prstDash val="solid"/>
                      <a:round/>
                      <a:headEnd type="none" w="sm" len="sm"/>
                      <a:tailEnd type="none" w="sm" len="sm"/>
                    </a:lnT>
                    <a:lnB w="19050" cap="flat" cmpd="sng">
                      <a:solidFill>
                        <a:srgbClr val="1155CC"/>
                      </a:solidFill>
                      <a:prstDash val="solid"/>
                      <a:round/>
                      <a:headEnd type="none" w="sm" len="sm"/>
                      <a:tailEnd type="none" w="sm" len="sm"/>
                    </a:lnB>
                  </a:tcPr>
                </a:tc>
                <a:tc>
                  <a:txBody>
                    <a:bodyPr/>
                    <a:lstStyle/>
                    <a:p>
                      <a:pPr marL="0" lvl="0" indent="0" algn="ctr" rtl="0">
                        <a:lnSpc>
                          <a:spcPct val="100000"/>
                        </a:lnSpc>
                        <a:spcBef>
                          <a:spcPts val="0"/>
                        </a:spcBef>
                        <a:spcAft>
                          <a:spcPts val="0"/>
                        </a:spcAft>
                        <a:buNone/>
                      </a:pPr>
                      <a:r>
                        <a:rPr lang="en-GB" sz="1000" b="1" dirty="0">
                          <a:solidFill>
                            <a:srgbClr val="1155CC"/>
                          </a:solidFill>
                          <a:latin typeface="Verdana"/>
                          <a:ea typeface="Verdana"/>
                          <a:cs typeface="Verdana"/>
                          <a:sym typeface="Verdana"/>
                        </a:rPr>
                        <a:t>AO2</a:t>
                      </a:r>
                      <a:r>
                        <a:rPr lang="en-GB" sz="1000" dirty="0">
                          <a:latin typeface="Verdana"/>
                          <a:ea typeface="Verdana"/>
                          <a:cs typeface="Verdana"/>
                          <a:sym typeface="Verdana"/>
                        </a:rPr>
                        <a:t>: </a:t>
                      </a:r>
                      <a:r>
                        <a:rPr lang="en-GB" sz="1100" b="1" dirty="0">
                          <a:solidFill>
                            <a:srgbClr val="0070C0"/>
                          </a:solidFill>
                          <a:latin typeface="Verdana"/>
                          <a:ea typeface="Verdana"/>
                          <a:cs typeface="Verdana"/>
                          <a:sym typeface="Verdana"/>
                        </a:rPr>
                        <a:t>Apply</a:t>
                      </a:r>
                      <a:r>
                        <a:rPr lang="en-GB" sz="1100" dirty="0">
                          <a:solidFill>
                            <a:schemeClr val="dk1"/>
                          </a:solidFill>
                          <a:latin typeface="Verdana"/>
                          <a:ea typeface="Verdana"/>
                          <a:cs typeface="Verdana"/>
                          <a:sym typeface="Verdana"/>
                        </a:rPr>
                        <a:t> legal rules and principles to given scenarios in order to present a </a:t>
                      </a:r>
                      <a:r>
                        <a:rPr lang="en-GB" sz="1100" b="1" dirty="0">
                          <a:solidFill>
                            <a:srgbClr val="0070C0"/>
                          </a:solidFill>
                          <a:latin typeface="Verdana"/>
                          <a:ea typeface="Verdana"/>
                          <a:cs typeface="Verdana"/>
                          <a:sym typeface="Verdana"/>
                        </a:rPr>
                        <a:t>legal argument</a:t>
                      </a:r>
                      <a:r>
                        <a:rPr lang="en-GB" sz="1100" dirty="0">
                          <a:solidFill>
                            <a:schemeClr val="dk1"/>
                          </a:solidFill>
                          <a:latin typeface="Verdana"/>
                          <a:ea typeface="Verdana"/>
                          <a:cs typeface="Verdana"/>
                          <a:sym typeface="Verdana"/>
                        </a:rPr>
                        <a:t> using appropriate </a:t>
                      </a:r>
                      <a:r>
                        <a:rPr lang="en-GB" sz="1100" b="1" dirty="0">
                          <a:solidFill>
                            <a:srgbClr val="0070C0"/>
                          </a:solidFill>
                          <a:latin typeface="Verdana"/>
                          <a:ea typeface="Verdana"/>
                          <a:cs typeface="Verdana"/>
                          <a:sym typeface="Verdana"/>
                        </a:rPr>
                        <a:t>legal terminology</a:t>
                      </a:r>
                      <a:r>
                        <a:rPr lang="en-GB" sz="1100" dirty="0">
                          <a:solidFill>
                            <a:schemeClr val="dk1"/>
                          </a:solidFill>
                          <a:latin typeface="Verdana"/>
                          <a:ea typeface="Verdana"/>
                          <a:cs typeface="Verdana"/>
                          <a:sym typeface="Verdana"/>
                        </a:rPr>
                        <a:t>.</a:t>
                      </a:r>
                      <a:endParaRPr sz="1000" dirty="0">
                        <a:latin typeface="Verdana"/>
                        <a:ea typeface="Verdana"/>
                        <a:cs typeface="Verdana"/>
                        <a:sym typeface="Verdana"/>
                      </a:endParaRPr>
                    </a:p>
                  </a:txBody>
                  <a:tcPr marL="57150" marR="57150" marT="91425" marB="91425" anchor="ctr">
                    <a:lnL w="19050" cap="flat" cmpd="sng">
                      <a:solidFill>
                        <a:srgbClr val="1155CC"/>
                      </a:solidFill>
                      <a:prstDash val="solid"/>
                      <a:round/>
                      <a:headEnd type="none" w="sm" len="sm"/>
                      <a:tailEnd type="none" w="sm" len="sm"/>
                    </a:lnL>
                    <a:lnR w="19050" cap="flat" cmpd="sng">
                      <a:solidFill>
                        <a:srgbClr val="1155CC"/>
                      </a:solidFill>
                      <a:prstDash val="solid"/>
                      <a:round/>
                      <a:headEnd type="none" w="sm" len="sm"/>
                      <a:tailEnd type="none" w="sm" len="sm"/>
                    </a:lnR>
                    <a:lnT w="19050" cap="flat" cmpd="sng">
                      <a:solidFill>
                        <a:srgbClr val="1155CC"/>
                      </a:solidFill>
                      <a:prstDash val="solid"/>
                      <a:round/>
                      <a:headEnd type="none" w="sm" len="sm"/>
                      <a:tailEnd type="none" w="sm" len="sm"/>
                    </a:lnT>
                    <a:lnB w="19050" cap="flat" cmpd="sng">
                      <a:solidFill>
                        <a:srgbClr val="1155CC"/>
                      </a:solidFill>
                      <a:prstDash val="solid"/>
                      <a:round/>
                      <a:headEnd type="none" w="sm" len="sm"/>
                      <a:tailEnd type="none" w="sm" len="sm"/>
                    </a:lnB>
                  </a:tcPr>
                </a:tc>
                <a:extLst>
                  <a:ext uri="{0D108BD9-81ED-4DB2-BD59-A6C34878D82A}">
                    <a16:rowId xmlns:a16="http://schemas.microsoft.com/office/drawing/2014/main" val="10000"/>
                  </a:ext>
                </a:extLst>
              </a:tr>
              <a:tr h="606525">
                <a:tc>
                  <a:txBody>
                    <a:bodyPr/>
                    <a:lstStyle/>
                    <a:p>
                      <a:pPr marL="0" lvl="0" indent="0" algn="ctr" rtl="0">
                        <a:lnSpc>
                          <a:spcPct val="138000"/>
                        </a:lnSpc>
                        <a:spcBef>
                          <a:spcPts val="0"/>
                        </a:spcBef>
                        <a:spcAft>
                          <a:spcPts val="0"/>
                        </a:spcAft>
                        <a:buNone/>
                      </a:pPr>
                      <a:r>
                        <a:rPr lang="en-GB" dirty="0">
                          <a:latin typeface="Calibri"/>
                          <a:ea typeface="Calibri"/>
                          <a:cs typeface="Calibri"/>
                          <a:sym typeface="Calibri"/>
                        </a:rPr>
                        <a:t>4</a:t>
                      </a:r>
                      <a:endParaRPr dirty="0">
                        <a:latin typeface="Calibri"/>
                        <a:ea typeface="Calibri"/>
                        <a:cs typeface="Calibri"/>
                        <a:sym typeface="Calibri"/>
                      </a:endParaRPr>
                    </a:p>
                  </a:txBody>
                  <a:tcPr marL="57150" marR="57150" marT="91425" marB="91425" anchor="ctr">
                    <a:lnL w="19050" cap="flat" cmpd="sng">
                      <a:solidFill>
                        <a:srgbClr val="1155CC"/>
                      </a:solidFill>
                      <a:prstDash val="solid"/>
                      <a:round/>
                      <a:headEnd type="none" w="sm" len="sm"/>
                      <a:tailEnd type="none" w="sm" len="sm"/>
                    </a:lnL>
                    <a:lnR w="19050" cap="flat" cmpd="sng">
                      <a:solidFill>
                        <a:srgbClr val="1155CC"/>
                      </a:solidFill>
                      <a:prstDash val="solid"/>
                      <a:round/>
                      <a:headEnd type="none" w="sm" len="sm"/>
                      <a:tailEnd type="none" w="sm" len="sm"/>
                    </a:lnR>
                    <a:lnT w="19050" cap="flat" cmpd="sng">
                      <a:solidFill>
                        <a:srgbClr val="1155CC"/>
                      </a:solidFill>
                      <a:prstDash val="solid"/>
                      <a:round/>
                      <a:headEnd type="none" w="sm" len="sm"/>
                      <a:tailEnd type="none" w="sm" len="sm"/>
                    </a:lnT>
                    <a:lnB w="19050" cap="flat" cmpd="sng">
                      <a:solidFill>
                        <a:srgbClr val="1155CC"/>
                      </a:solidFill>
                      <a:prstDash val="solid"/>
                      <a:round/>
                      <a:headEnd type="none" w="sm" len="sm"/>
                      <a:tailEnd type="none" w="sm" len="sm"/>
                    </a:lnB>
                  </a:tcPr>
                </a:tc>
                <a:tc>
                  <a:txBody>
                    <a:bodyPr/>
                    <a:lstStyle/>
                    <a:p>
                      <a:pPr marL="0" lvl="0" indent="0" algn="ctr" rtl="0">
                        <a:lnSpc>
                          <a:spcPct val="138000"/>
                        </a:lnSpc>
                        <a:spcBef>
                          <a:spcPts val="0"/>
                        </a:spcBef>
                        <a:spcAft>
                          <a:spcPts val="0"/>
                        </a:spcAft>
                        <a:buNone/>
                      </a:pPr>
                      <a:r>
                        <a:rPr lang="en-GB" sz="1500" dirty="0">
                          <a:latin typeface="Calibri"/>
                          <a:ea typeface="Calibri"/>
                          <a:cs typeface="Calibri"/>
                          <a:sym typeface="Calibri"/>
                        </a:rPr>
                        <a:t>18-24</a:t>
                      </a:r>
                      <a:endParaRPr sz="1500" dirty="0">
                        <a:latin typeface="Calibri"/>
                        <a:ea typeface="Calibri"/>
                        <a:cs typeface="Calibri"/>
                        <a:sym typeface="Calibri"/>
                      </a:endParaRPr>
                    </a:p>
                  </a:txBody>
                  <a:tcPr marL="57150" marR="57150" marT="91425" marB="91425" anchor="ctr">
                    <a:lnL w="19050" cap="flat" cmpd="sng">
                      <a:solidFill>
                        <a:srgbClr val="1155CC"/>
                      </a:solidFill>
                      <a:prstDash val="solid"/>
                      <a:round/>
                      <a:headEnd type="none" w="sm" len="sm"/>
                      <a:tailEnd type="none" w="sm" len="sm"/>
                    </a:lnL>
                    <a:lnR w="19050" cap="flat" cmpd="sng">
                      <a:solidFill>
                        <a:srgbClr val="1155CC"/>
                      </a:solidFill>
                      <a:prstDash val="solid"/>
                      <a:round/>
                      <a:headEnd type="none" w="sm" len="sm"/>
                      <a:tailEnd type="none" w="sm" len="sm"/>
                    </a:lnR>
                    <a:lnT w="19050" cap="flat" cmpd="sng">
                      <a:solidFill>
                        <a:srgbClr val="1155CC"/>
                      </a:solidFill>
                      <a:prstDash val="solid"/>
                      <a:round/>
                      <a:headEnd type="none" w="sm" len="sm"/>
                      <a:tailEnd type="none" w="sm" len="sm"/>
                    </a:lnT>
                    <a:lnB w="19050" cap="flat" cmpd="sng">
                      <a:solidFill>
                        <a:srgbClr val="1155CC"/>
                      </a:solidFill>
                      <a:prstDash val="solid"/>
                      <a:round/>
                      <a:headEnd type="none" w="sm" len="sm"/>
                      <a:tailEnd type="none" w="sm" len="sm"/>
                    </a:lnB>
                  </a:tcPr>
                </a:tc>
                <a:tc>
                  <a:txBody>
                    <a:bodyPr/>
                    <a:lstStyle/>
                    <a:p>
                      <a:pPr marL="0" lvl="0" indent="0" algn="l" rtl="0">
                        <a:lnSpc>
                          <a:spcPct val="100000"/>
                        </a:lnSpc>
                        <a:spcBef>
                          <a:spcPts val="0"/>
                        </a:spcBef>
                        <a:spcAft>
                          <a:spcPts val="0"/>
                        </a:spcAft>
                        <a:buNone/>
                      </a:pPr>
                      <a:r>
                        <a:rPr lang="en-GB" sz="1000" b="1" dirty="0">
                          <a:solidFill>
                            <a:schemeClr val="dk1"/>
                          </a:solidFill>
                          <a:latin typeface="Verdana"/>
                          <a:ea typeface="Verdana"/>
                          <a:cs typeface="Verdana"/>
                          <a:sym typeface="Verdana"/>
                        </a:rPr>
                        <a:t>Excellent</a:t>
                      </a:r>
                      <a:r>
                        <a:rPr lang="en-GB" sz="1000" dirty="0">
                          <a:solidFill>
                            <a:schemeClr val="dk1"/>
                          </a:solidFill>
                          <a:latin typeface="Verdana"/>
                          <a:ea typeface="Verdana"/>
                          <a:cs typeface="Verdana"/>
                          <a:sym typeface="Verdana"/>
                        </a:rPr>
                        <a:t>, detailed application of rules and principles.</a:t>
                      </a:r>
                      <a:endParaRPr sz="1000" dirty="0">
                        <a:solidFill>
                          <a:schemeClr val="dk1"/>
                        </a:solidFill>
                        <a:latin typeface="Verdana"/>
                        <a:ea typeface="Verdana"/>
                        <a:cs typeface="Verdana"/>
                        <a:sym typeface="Verdana"/>
                      </a:endParaRPr>
                    </a:p>
                    <a:p>
                      <a:pPr marL="0" lvl="0" indent="0" algn="just" rtl="0">
                        <a:lnSpc>
                          <a:spcPct val="100000"/>
                        </a:lnSpc>
                        <a:spcBef>
                          <a:spcPts val="0"/>
                        </a:spcBef>
                        <a:spcAft>
                          <a:spcPts val="0"/>
                        </a:spcAft>
                        <a:buNone/>
                      </a:pPr>
                      <a:r>
                        <a:rPr lang="en-GB" sz="1000" b="1" dirty="0">
                          <a:solidFill>
                            <a:schemeClr val="dk1"/>
                          </a:solidFill>
                          <a:latin typeface="Verdana"/>
                          <a:ea typeface="Verdana"/>
                          <a:cs typeface="Verdana"/>
                          <a:sym typeface="Verdana"/>
                        </a:rPr>
                        <a:t>Excellent </a:t>
                      </a:r>
                      <a:r>
                        <a:rPr lang="en-GB" sz="1000" dirty="0">
                          <a:solidFill>
                            <a:schemeClr val="dk1"/>
                          </a:solidFill>
                          <a:latin typeface="Verdana"/>
                          <a:ea typeface="Verdana"/>
                          <a:cs typeface="Verdana"/>
                          <a:sym typeface="Verdana"/>
                        </a:rPr>
                        <a:t>presentation of a legal argument, using </a:t>
                      </a:r>
                      <a:r>
                        <a:rPr lang="en-GB" sz="1000" b="1" dirty="0">
                          <a:solidFill>
                            <a:schemeClr val="dk1"/>
                          </a:solidFill>
                          <a:latin typeface="Verdana"/>
                          <a:ea typeface="Verdana"/>
                          <a:cs typeface="Verdana"/>
                          <a:sym typeface="Verdana"/>
                        </a:rPr>
                        <a:t>appropriate </a:t>
                      </a:r>
                      <a:r>
                        <a:rPr lang="en-GB" sz="1000" dirty="0">
                          <a:solidFill>
                            <a:schemeClr val="dk1"/>
                          </a:solidFill>
                          <a:latin typeface="Verdana"/>
                          <a:ea typeface="Verdana"/>
                          <a:cs typeface="Verdana"/>
                          <a:sym typeface="Verdana"/>
                        </a:rPr>
                        <a:t>legal terminology, case law and other legal authorities.</a:t>
                      </a:r>
                      <a:endParaRPr sz="1000" dirty="0">
                        <a:solidFill>
                          <a:schemeClr val="dk1"/>
                        </a:solidFill>
                        <a:latin typeface="Verdana"/>
                        <a:ea typeface="Verdana"/>
                        <a:cs typeface="Verdana"/>
                        <a:sym typeface="Verdana"/>
                      </a:endParaRPr>
                    </a:p>
                  </a:txBody>
                  <a:tcPr marL="57150" marR="57150" marT="91425" marB="91425" anchor="ctr">
                    <a:lnL w="19050" cap="flat" cmpd="sng">
                      <a:solidFill>
                        <a:srgbClr val="1155CC"/>
                      </a:solidFill>
                      <a:prstDash val="solid"/>
                      <a:round/>
                      <a:headEnd type="none" w="sm" len="sm"/>
                      <a:tailEnd type="none" w="sm" len="sm"/>
                    </a:lnL>
                    <a:lnR w="19050" cap="flat" cmpd="sng">
                      <a:solidFill>
                        <a:srgbClr val="1155CC"/>
                      </a:solidFill>
                      <a:prstDash val="solid"/>
                      <a:round/>
                      <a:headEnd type="none" w="sm" len="sm"/>
                      <a:tailEnd type="none" w="sm" len="sm"/>
                    </a:lnR>
                    <a:lnT w="19050" cap="flat" cmpd="sng">
                      <a:solidFill>
                        <a:srgbClr val="1155CC"/>
                      </a:solidFill>
                      <a:prstDash val="solid"/>
                      <a:round/>
                      <a:headEnd type="none" w="sm" len="sm"/>
                      <a:tailEnd type="none" w="sm" len="sm"/>
                    </a:lnT>
                    <a:lnB w="19050" cap="flat" cmpd="sng">
                      <a:solidFill>
                        <a:srgbClr val="1155CC"/>
                      </a:solidFill>
                      <a:prstDash val="solid"/>
                      <a:round/>
                      <a:headEnd type="none" w="sm" len="sm"/>
                      <a:tailEnd type="none" w="sm" len="sm"/>
                    </a:lnB>
                  </a:tcPr>
                </a:tc>
                <a:extLst>
                  <a:ext uri="{0D108BD9-81ED-4DB2-BD59-A6C34878D82A}">
                    <a16:rowId xmlns:a16="http://schemas.microsoft.com/office/drawing/2014/main" val="10001"/>
                  </a:ext>
                </a:extLst>
              </a:tr>
              <a:tr h="500950">
                <a:tc>
                  <a:txBody>
                    <a:bodyPr/>
                    <a:lstStyle/>
                    <a:p>
                      <a:pPr marL="0" lvl="0" indent="0" algn="ctr" rtl="0">
                        <a:lnSpc>
                          <a:spcPct val="138000"/>
                        </a:lnSpc>
                        <a:spcBef>
                          <a:spcPts val="0"/>
                        </a:spcBef>
                        <a:spcAft>
                          <a:spcPts val="0"/>
                        </a:spcAft>
                        <a:buNone/>
                      </a:pPr>
                      <a:r>
                        <a:rPr lang="en-GB" dirty="0">
                          <a:latin typeface="Calibri"/>
                          <a:ea typeface="Calibri"/>
                          <a:cs typeface="Calibri"/>
                          <a:sym typeface="Calibri"/>
                        </a:rPr>
                        <a:t>3</a:t>
                      </a:r>
                      <a:endParaRPr dirty="0">
                        <a:latin typeface="Calibri"/>
                        <a:ea typeface="Calibri"/>
                        <a:cs typeface="Calibri"/>
                        <a:sym typeface="Calibri"/>
                      </a:endParaRPr>
                    </a:p>
                  </a:txBody>
                  <a:tcPr marL="57150" marR="57150" marT="91425" marB="91425" anchor="ctr">
                    <a:lnL w="19050" cap="flat" cmpd="sng">
                      <a:solidFill>
                        <a:srgbClr val="1155CC"/>
                      </a:solidFill>
                      <a:prstDash val="solid"/>
                      <a:round/>
                      <a:headEnd type="none" w="sm" len="sm"/>
                      <a:tailEnd type="none" w="sm" len="sm"/>
                    </a:lnL>
                    <a:lnR w="19050" cap="flat" cmpd="sng">
                      <a:solidFill>
                        <a:srgbClr val="1155CC"/>
                      </a:solidFill>
                      <a:prstDash val="solid"/>
                      <a:round/>
                      <a:headEnd type="none" w="sm" len="sm"/>
                      <a:tailEnd type="none" w="sm" len="sm"/>
                    </a:lnR>
                    <a:lnT w="19050" cap="flat" cmpd="sng">
                      <a:solidFill>
                        <a:srgbClr val="1155CC"/>
                      </a:solidFill>
                      <a:prstDash val="solid"/>
                      <a:round/>
                      <a:headEnd type="none" w="sm" len="sm"/>
                      <a:tailEnd type="none" w="sm" len="sm"/>
                    </a:lnT>
                    <a:lnB w="19050" cap="flat" cmpd="sng">
                      <a:solidFill>
                        <a:srgbClr val="1155CC"/>
                      </a:solidFill>
                      <a:prstDash val="solid"/>
                      <a:round/>
                      <a:headEnd type="none" w="sm" len="sm"/>
                      <a:tailEnd type="none" w="sm" len="sm"/>
                    </a:lnB>
                  </a:tcPr>
                </a:tc>
                <a:tc>
                  <a:txBody>
                    <a:bodyPr/>
                    <a:lstStyle/>
                    <a:p>
                      <a:pPr marL="0" lvl="0" indent="0" algn="ctr" rtl="0">
                        <a:lnSpc>
                          <a:spcPct val="138000"/>
                        </a:lnSpc>
                        <a:spcBef>
                          <a:spcPts val="0"/>
                        </a:spcBef>
                        <a:spcAft>
                          <a:spcPts val="0"/>
                        </a:spcAft>
                        <a:buNone/>
                      </a:pPr>
                      <a:r>
                        <a:rPr lang="en-GB" sz="1500" dirty="0">
                          <a:latin typeface="Calibri"/>
                          <a:ea typeface="Calibri"/>
                          <a:cs typeface="Calibri"/>
                          <a:sym typeface="Calibri"/>
                        </a:rPr>
                        <a:t>12-17</a:t>
                      </a:r>
                      <a:endParaRPr sz="1500" dirty="0">
                        <a:latin typeface="Calibri"/>
                        <a:ea typeface="Calibri"/>
                        <a:cs typeface="Calibri"/>
                        <a:sym typeface="Calibri"/>
                      </a:endParaRPr>
                    </a:p>
                  </a:txBody>
                  <a:tcPr marL="57150" marR="57150" marT="91425" marB="91425" anchor="ctr">
                    <a:lnL w="19050" cap="flat" cmpd="sng">
                      <a:solidFill>
                        <a:srgbClr val="1155CC"/>
                      </a:solidFill>
                      <a:prstDash val="solid"/>
                      <a:round/>
                      <a:headEnd type="none" w="sm" len="sm"/>
                      <a:tailEnd type="none" w="sm" len="sm"/>
                    </a:lnL>
                    <a:lnR w="19050" cap="flat" cmpd="sng">
                      <a:solidFill>
                        <a:srgbClr val="1155CC"/>
                      </a:solidFill>
                      <a:prstDash val="solid"/>
                      <a:round/>
                      <a:headEnd type="none" w="sm" len="sm"/>
                      <a:tailEnd type="none" w="sm" len="sm"/>
                    </a:lnR>
                    <a:lnT w="19050" cap="flat" cmpd="sng">
                      <a:solidFill>
                        <a:srgbClr val="1155CC"/>
                      </a:solidFill>
                      <a:prstDash val="solid"/>
                      <a:round/>
                      <a:headEnd type="none" w="sm" len="sm"/>
                      <a:tailEnd type="none" w="sm" len="sm"/>
                    </a:lnT>
                    <a:lnB w="19050" cap="flat" cmpd="sng">
                      <a:solidFill>
                        <a:srgbClr val="1155CC"/>
                      </a:solidFill>
                      <a:prstDash val="solid"/>
                      <a:round/>
                      <a:headEnd type="none" w="sm" len="sm"/>
                      <a:tailEnd type="none" w="sm" len="sm"/>
                    </a:lnB>
                  </a:tcPr>
                </a:tc>
                <a:tc>
                  <a:txBody>
                    <a:bodyPr/>
                    <a:lstStyle/>
                    <a:p>
                      <a:pPr marL="0" lvl="0" indent="0" algn="l" rtl="0">
                        <a:lnSpc>
                          <a:spcPct val="100000"/>
                        </a:lnSpc>
                        <a:spcBef>
                          <a:spcPts val="0"/>
                        </a:spcBef>
                        <a:spcAft>
                          <a:spcPts val="0"/>
                        </a:spcAft>
                        <a:buNone/>
                      </a:pPr>
                      <a:r>
                        <a:rPr lang="en-GB" sz="1000" b="1" dirty="0">
                          <a:solidFill>
                            <a:schemeClr val="dk1"/>
                          </a:solidFill>
                          <a:latin typeface="Verdana"/>
                          <a:ea typeface="Verdana"/>
                          <a:cs typeface="Verdana"/>
                          <a:sym typeface="Verdana"/>
                        </a:rPr>
                        <a:t>Good</a:t>
                      </a:r>
                      <a:r>
                        <a:rPr lang="en-GB" sz="1000" dirty="0">
                          <a:solidFill>
                            <a:schemeClr val="dk1"/>
                          </a:solidFill>
                          <a:latin typeface="Verdana"/>
                          <a:ea typeface="Verdana"/>
                          <a:cs typeface="Verdana"/>
                          <a:sym typeface="Verdana"/>
                        </a:rPr>
                        <a:t> application of rules and principles.</a:t>
                      </a:r>
                      <a:endParaRPr sz="1000" dirty="0">
                        <a:solidFill>
                          <a:schemeClr val="dk1"/>
                        </a:solidFill>
                        <a:latin typeface="Verdana"/>
                        <a:ea typeface="Verdana"/>
                        <a:cs typeface="Verdana"/>
                        <a:sym typeface="Verdana"/>
                      </a:endParaRPr>
                    </a:p>
                    <a:p>
                      <a:pPr marL="0" lvl="0" indent="0" algn="just" rtl="0">
                        <a:lnSpc>
                          <a:spcPct val="100000"/>
                        </a:lnSpc>
                        <a:spcBef>
                          <a:spcPts val="0"/>
                        </a:spcBef>
                        <a:spcAft>
                          <a:spcPts val="0"/>
                        </a:spcAft>
                        <a:buNone/>
                      </a:pPr>
                      <a:r>
                        <a:rPr lang="en-GB" sz="1000" b="1" dirty="0">
                          <a:solidFill>
                            <a:schemeClr val="dk1"/>
                          </a:solidFill>
                          <a:latin typeface="Verdana"/>
                          <a:ea typeface="Verdana"/>
                          <a:cs typeface="Verdana"/>
                          <a:sym typeface="Verdana"/>
                        </a:rPr>
                        <a:t>Good </a:t>
                      </a:r>
                      <a:r>
                        <a:rPr lang="en-GB" sz="1000" dirty="0">
                          <a:solidFill>
                            <a:schemeClr val="dk1"/>
                          </a:solidFill>
                          <a:latin typeface="Verdana"/>
                          <a:ea typeface="Verdana"/>
                          <a:cs typeface="Verdana"/>
                          <a:sym typeface="Verdana"/>
                        </a:rPr>
                        <a:t>presentation of a legal argument, using </a:t>
                      </a:r>
                      <a:r>
                        <a:rPr lang="en-GB" sz="1000" b="1" dirty="0">
                          <a:solidFill>
                            <a:schemeClr val="dk1"/>
                          </a:solidFill>
                          <a:latin typeface="Verdana"/>
                          <a:ea typeface="Verdana"/>
                          <a:cs typeface="Verdana"/>
                          <a:sym typeface="Verdana"/>
                        </a:rPr>
                        <a:t>appropriate </a:t>
                      </a:r>
                      <a:r>
                        <a:rPr lang="en-GB" sz="1000" dirty="0">
                          <a:solidFill>
                            <a:schemeClr val="dk1"/>
                          </a:solidFill>
                          <a:latin typeface="Verdana"/>
                          <a:ea typeface="Verdana"/>
                          <a:cs typeface="Verdana"/>
                          <a:sym typeface="Verdana"/>
                        </a:rPr>
                        <a:t>legal terminology, case law and other legal authorities.</a:t>
                      </a:r>
                      <a:endParaRPr sz="1000" b="1" dirty="0">
                        <a:solidFill>
                          <a:schemeClr val="dk1"/>
                        </a:solidFill>
                        <a:latin typeface="Verdana"/>
                        <a:ea typeface="Verdana"/>
                        <a:cs typeface="Verdana"/>
                        <a:sym typeface="Verdana"/>
                      </a:endParaRPr>
                    </a:p>
                  </a:txBody>
                  <a:tcPr marL="57150" marR="57150" marT="91425" marB="91425" anchor="ctr">
                    <a:lnL w="19050" cap="flat" cmpd="sng">
                      <a:solidFill>
                        <a:srgbClr val="1155CC"/>
                      </a:solidFill>
                      <a:prstDash val="solid"/>
                      <a:round/>
                      <a:headEnd type="none" w="sm" len="sm"/>
                      <a:tailEnd type="none" w="sm" len="sm"/>
                    </a:lnL>
                    <a:lnR w="19050" cap="flat" cmpd="sng">
                      <a:solidFill>
                        <a:srgbClr val="1155CC"/>
                      </a:solidFill>
                      <a:prstDash val="solid"/>
                      <a:round/>
                      <a:headEnd type="none" w="sm" len="sm"/>
                      <a:tailEnd type="none" w="sm" len="sm"/>
                    </a:lnR>
                    <a:lnT w="19050" cap="flat" cmpd="sng">
                      <a:solidFill>
                        <a:srgbClr val="1155CC"/>
                      </a:solidFill>
                      <a:prstDash val="solid"/>
                      <a:round/>
                      <a:headEnd type="none" w="sm" len="sm"/>
                      <a:tailEnd type="none" w="sm" len="sm"/>
                    </a:lnT>
                    <a:lnB w="19050" cap="flat" cmpd="sng">
                      <a:solidFill>
                        <a:srgbClr val="1155CC"/>
                      </a:solidFill>
                      <a:prstDash val="solid"/>
                      <a:round/>
                      <a:headEnd type="none" w="sm" len="sm"/>
                      <a:tailEnd type="none" w="sm" len="sm"/>
                    </a:lnB>
                  </a:tcPr>
                </a:tc>
                <a:extLst>
                  <a:ext uri="{0D108BD9-81ED-4DB2-BD59-A6C34878D82A}">
                    <a16:rowId xmlns:a16="http://schemas.microsoft.com/office/drawing/2014/main" val="10002"/>
                  </a:ext>
                </a:extLst>
              </a:tr>
              <a:tr h="500950">
                <a:tc>
                  <a:txBody>
                    <a:bodyPr/>
                    <a:lstStyle/>
                    <a:p>
                      <a:pPr marL="0" lvl="0" indent="0" algn="ctr" rtl="0">
                        <a:lnSpc>
                          <a:spcPct val="138000"/>
                        </a:lnSpc>
                        <a:spcBef>
                          <a:spcPts val="0"/>
                        </a:spcBef>
                        <a:spcAft>
                          <a:spcPts val="0"/>
                        </a:spcAft>
                        <a:buNone/>
                      </a:pPr>
                      <a:r>
                        <a:rPr lang="en-GB" dirty="0">
                          <a:latin typeface="Calibri"/>
                          <a:ea typeface="Calibri"/>
                          <a:cs typeface="Calibri"/>
                          <a:sym typeface="Calibri"/>
                        </a:rPr>
                        <a:t>2</a:t>
                      </a:r>
                      <a:endParaRPr dirty="0">
                        <a:latin typeface="Calibri"/>
                        <a:ea typeface="Calibri"/>
                        <a:cs typeface="Calibri"/>
                        <a:sym typeface="Calibri"/>
                      </a:endParaRPr>
                    </a:p>
                  </a:txBody>
                  <a:tcPr marL="57150" marR="57150" marT="91425" marB="91425" anchor="ctr">
                    <a:lnL w="19050" cap="flat" cmpd="sng">
                      <a:solidFill>
                        <a:srgbClr val="1155CC"/>
                      </a:solidFill>
                      <a:prstDash val="solid"/>
                      <a:round/>
                      <a:headEnd type="none" w="sm" len="sm"/>
                      <a:tailEnd type="none" w="sm" len="sm"/>
                    </a:lnL>
                    <a:lnR w="19050" cap="flat" cmpd="sng">
                      <a:solidFill>
                        <a:srgbClr val="1155CC"/>
                      </a:solidFill>
                      <a:prstDash val="solid"/>
                      <a:round/>
                      <a:headEnd type="none" w="sm" len="sm"/>
                      <a:tailEnd type="none" w="sm" len="sm"/>
                    </a:lnR>
                    <a:lnT w="19050" cap="flat" cmpd="sng">
                      <a:solidFill>
                        <a:srgbClr val="1155CC"/>
                      </a:solidFill>
                      <a:prstDash val="solid"/>
                      <a:round/>
                      <a:headEnd type="none" w="sm" len="sm"/>
                      <a:tailEnd type="none" w="sm" len="sm"/>
                    </a:lnT>
                    <a:lnB w="19050" cap="flat" cmpd="sng">
                      <a:solidFill>
                        <a:srgbClr val="1155CC"/>
                      </a:solidFill>
                      <a:prstDash val="solid"/>
                      <a:round/>
                      <a:headEnd type="none" w="sm" len="sm"/>
                      <a:tailEnd type="none" w="sm" len="sm"/>
                    </a:lnB>
                  </a:tcPr>
                </a:tc>
                <a:tc>
                  <a:txBody>
                    <a:bodyPr/>
                    <a:lstStyle/>
                    <a:p>
                      <a:pPr marL="0" lvl="0" indent="0" algn="ctr" rtl="0">
                        <a:lnSpc>
                          <a:spcPct val="138000"/>
                        </a:lnSpc>
                        <a:spcBef>
                          <a:spcPts val="0"/>
                        </a:spcBef>
                        <a:spcAft>
                          <a:spcPts val="0"/>
                        </a:spcAft>
                        <a:buNone/>
                      </a:pPr>
                      <a:r>
                        <a:rPr lang="en-GB" sz="1500" dirty="0">
                          <a:latin typeface="Calibri"/>
                          <a:ea typeface="Calibri"/>
                          <a:cs typeface="Calibri"/>
                          <a:sym typeface="Calibri"/>
                        </a:rPr>
                        <a:t>7-11</a:t>
                      </a:r>
                      <a:endParaRPr sz="1500" dirty="0">
                        <a:latin typeface="Calibri"/>
                        <a:ea typeface="Calibri"/>
                        <a:cs typeface="Calibri"/>
                        <a:sym typeface="Calibri"/>
                      </a:endParaRPr>
                    </a:p>
                  </a:txBody>
                  <a:tcPr marL="57150" marR="57150" marT="91425" marB="91425" anchor="ctr">
                    <a:lnL w="19050" cap="flat" cmpd="sng">
                      <a:solidFill>
                        <a:srgbClr val="1155CC"/>
                      </a:solidFill>
                      <a:prstDash val="solid"/>
                      <a:round/>
                      <a:headEnd type="none" w="sm" len="sm"/>
                      <a:tailEnd type="none" w="sm" len="sm"/>
                    </a:lnL>
                    <a:lnR w="19050" cap="flat" cmpd="sng">
                      <a:solidFill>
                        <a:srgbClr val="1155CC"/>
                      </a:solidFill>
                      <a:prstDash val="solid"/>
                      <a:round/>
                      <a:headEnd type="none" w="sm" len="sm"/>
                      <a:tailEnd type="none" w="sm" len="sm"/>
                    </a:lnR>
                    <a:lnT w="19050" cap="flat" cmpd="sng">
                      <a:solidFill>
                        <a:srgbClr val="1155CC"/>
                      </a:solidFill>
                      <a:prstDash val="solid"/>
                      <a:round/>
                      <a:headEnd type="none" w="sm" len="sm"/>
                      <a:tailEnd type="none" w="sm" len="sm"/>
                    </a:lnT>
                    <a:lnB w="19050" cap="flat" cmpd="sng">
                      <a:solidFill>
                        <a:srgbClr val="1155CC"/>
                      </a:solidFill>
                      <a:prstDash val="solid"/>
                      <a:round/>
                      <a:headEnd type="none" w="sm" len="sm"/>
                      <a:tailEnd type="none" w="sm" len="sm"/>
                    </a:lnB>
                  </a:tcPr>
                </a:tc>
                <a:tc>
                  <a:txBody>
                    <a:bodyPr/>
                    <a:lstStyle/>
                    <a:p>
                      <a:pPr marL="0" lvl="0" indent="0" algn="just" rtl="0">
                        <a:spcBef>
                          <a:spcPts val="0"/>
                        </a:spcBef>
                        <a:spcAft>
                          <a:spcPts val="0"/>
                        </a:spcAft>
                        <a:buNone/>
                      </a:pPr>
                      <a:r>
                        <a:rPr lang="en-GB" sz="1000" b="1" dirty="0">
                          <a:solidFill>
                            <a:schemeClr val="dk1"/>
                          </a:solidFill>
                          <a:latin typeface="Verdana"/>
                          <a:ea typeface="Verdana"/>
                          <a:cs typeface="Verdana"/>
                          <a:sym typeface="Verdana"/>
                        </a:rPr>
                        <a:t>Satisfactory </a:t>
                      </a:r>
                      <a:r>
                        <a:rPr lang="en-GB" sz="1000" dirty="0">
                          <a:solidFill>
                            <a:schemeClr val="dk1"/>
                          </a:solidFill>
                          <a:latin typeface="Verdana"/>
                          <a:ea typeface="Verdana"/>
                          <a:cs typeface="Verdana"/>
                          <a:sym typeface="Verdana"/>
                        </a:rPr>
                        <a:t>application of rules and principles.</a:t>
                      </a:r>
                      <a:endParaRPr sz="1000" dirty="0">
                        <a:solidFill>
                          <a:schemeClr val="dk1"/>
                        </a:solidFill>
                        <a:latin typeface="Verdana"/>
                        <a:ea typeface="Verdana"/>
                        <a:cs typeface="Verdana"/>
                        <a:sym typeface="Verdana"/>
                      </a:endParaRPr>
                    </a:p>
                    <a:p>
                      <a:pPr marL="0" lvl="0" indent="0" algn="just" rtl="0">
                        <a:spcBef>
                          <a:spcPts val="0"/>
                        </a:spcBef>
                        <a:spcAft>
                          <a:spcPts val="0"/>
                        </a:spcAft>
                        <a:buNone/>
                      </a:pPr>
                      <a:r>
                        <a:rPr lang="en-GB" sz="1000" b="1" dirty="0">
                          <a:solidFill>
                            <a:schemeClr val="dk1"/>
                          </a:solidFill>
                          <a:latin typeface="Verdana"/>
                          <a:ea typeface="Verdana"/>
                          <a:cs typeface="Verdana"/>
                          <a:sym typeface="Verdana"/>
                        </a:rPr>
                        <a:t>Satisfactory </a:t>
                      </a:r>
                      <a:r>
                        <a:rPr lang="en-GB" sz="1000" dirty="0">
                          <a:solidFill>
                            <a:schemeClr val="dk1"/>
                          </a:solidFill>
                          <a:latin typeface="Verdana"/>
                          <a:ea typeface="Verdana"/>
                          <a:cs typeface="Verdana"/>
                          <a:sym typeface="Verdana"/>
                        </a:rPr>
                        <a:t>presentation of a legal argument, using </a:t>
                      </a:r>
                      <a:r>
                        <a:rPr lang="en-GB" sz="1000" b="1" dirty="0">
                          <a:solidFill>
                            <a:schemeClr val="dk1"/>
                          </a:solidFill>
                          <a:latin typeface="Verdana"/>
                          <a:ea typeface="Verdana"/>
                          <a:cs typeface="Verdana"/>
                          <a:sym typeface="Verdana"/>
                        </a:rPr>
                        <a:t>some appropriate </a:t>
                      </a:r>
                      <a:r>
                        <a:rPr lang="en-GB" sz="1000" dirty="0">
                          <a:solidFill>
                            <a:schemeClr val="dk1"/>
                          </a:solidFill>
                          <a:latin typeface="Verdana"/>
                          <a:ea typeface="Verdana"/>
                          <a:cs typeface="Verdana"/>
                          <a:sym typeface="Verdana"/>
                        </a:rPr>
                        <a:t>legal terminology, case law and other legal authorities.</a:t>
                      </a:r>
                      <a:endParaRPr sz="1000" dirty="0">
                        <a:latin typeface="Verdana"/>
                        <a:ea typeface="Verdana"/>
                        <a:cs typeface="Verdana"/>
                        <a:sym typeface="Verdana"/>
                      </a:endParaRPr>
                    </a:p>
                  </a:txBody>
                  <a:tcPr marL="57150" marR="57150" marT="91425" marB="91425" anchor="ctr">
                    <a:lnL w="19050" cap="flat" cmpd="sng">
                      <a:solidFill>
                        <a:srgbClr val="1155CC"/>
                      </a:solidFill>
                      <a:prstDash val="solid"/>
                      <a:round/>
                      <a:headEnd type="none" w="sm" len="sm"/>
                      <a:tailEnd type="none" w="sm" len="sm"/>
                    </a:lnL>
                    <a:lnR w="19050" cap="flat" cmpd="sng">
                      <a:solidFill>
                        <a:srgbClr val="1155CC"/>
                      </a:solidFill>
                      <a:prstDash val="solid"/>
                      <a:round/>
                      <a:headEnd type="none" w="sm" len="sm"/>
                      <a:tailEnd type="none" w="sm" len="sm"/>
                    </a:lnR>
                    <a:lnT w="19050" cap="flat" cmpd="sng">
                      <a:solidFill>
                        <a:srgbClr val="1155CC"/>
                      </a:solidFill>
                      <a:prstDash val="solid"/>
                      <a:round/>
                      <a:headEnd type="none" w="sm" len="sm"/>
                      <a:tailEnd type="none" w="sm" len="sm"/>
                    </a:lnT>
                    <a:lnB w="19050" cap="flat" cmpd="sng">
                      <a:solidFill>
                        <a:srgbClr val="1155CC"/>
                      </a:solidFill>
                      <a:prstDash val="solid"/>
                      <a:round/>
                      <a:headEnd type="none" w="sm" len="sm"/>
                      <a:tailEnd type="none" w="sm" len="sm"/>
                    </a:lnB>
                  </a:tcPr>
                </a:tc>
                <a:extLst>
                  <a:ext uri="{0D108BD9-81ED-4DB2-BD59-A6C34878D82A}">
                    <a16:rowId xmlns:a16="http://schemas.microsoft.com/office/drawing/2014/main" val="10003"/>
                  </a:ext>
                </a:extLst>
              </a:tr>
              <a:tr h="500950">
                <a:tc>
                  <a:txBody>
                    <a:bodyPr/>
                    <a:lstStyle/>
                    <a:p>
                      <a:pPr marL="0" lvl="0" indent="0" algn="ctr" rtl="0">
                        <a:lnSpc>
                          <a:spcPct val="138000"/>
                        </a:lnSpc>
                        <a:spcBef>
                          <a:spcPts val="0"/>
                        </a:spcBef>
                        <a:spcAft>
                          <a:spcPts val="0"/>
                        </a:spcAft>
                        <a:buNone/>
                      </a:pPr>
                      <a:r>
                        <a:rPr lang="en-GB" dirty="0">
                          <a:latin typeface="Calibri"/>
                          <a:ea typeface="Calibri"/>
                          <a:cs typeface="Calibri"/>
                          <a:sym typeface="Calibri"/>
                        </a:rPr>
                        <a:t>1</a:t>
                      </a:r>
                      <a:endParaRPr dirty="0">
                        <a:latin typeface="Calibri"/>
                        <a:ea typeface="Calibri"/>
                        <a:cs typeface="Calibri"/>
                        <a:sym typeface="Calibri"/>
                      </a:endParaRPr>
                    </a:p>
                  </a:txBody>
                  <a:tcPr marL="57150" marR="57150" marT="91425" marB="91425" anchor="ctr">
                    <a:lnL w="19050" cap="flat" cmpd="sng">
                      <a:solidFill>
                        <a:srgbClr val="1155CC"/>
                      </a:solidFill>
                      <a:prstDash val="solid"/>
                      <a:round/>
                      <a:headEnd type="none" w="sm" len="sm"/>
                      <a:tailEnd type="none" w="sm" len="sm"/>
                    </a:lnL>
                    <a:lnR w="19050" cap="flat" cmpd="sng">
                      <a:solidFill>
                        <a:srgbClr val="1155CC"/>
                      </a:solidFill>
                      <a:prstDash val="solid"/>
                      <a:round/>
                      <a:headEnd type="none" w="sm" len="sm"/>
                      <a:tailEnd type="none" w="sm" len="sm"/>
                    </a:lnR>
                    <a:lnT w="19050" cap="flat" cmpd="sng">
                      <a:solidFill>
                        <a:srgbClr val="1155CC"/>
                      </a:solidFill>
                      <a:prstDash val="solid"/>
                      <a:round/>
                      <a:headEnd type="none" w="sm" len="sm"/>
                      <a:tailEnd type="none" w="sm" len="sm"/>
                    </a:lnT>
                    <a:lnB w="19050" cap="flat" cmpd="sng">
                      <a:solidFill>
                        <a:srgbClr val="1155CC"/>
                      </a:solidFill>
                      <a:prstDash val="solid"/>
                      <a:round/>
                      <a:headEnd type="none" w="sm" len="sm"/>
                      <a:tailEnd type="none" w="sm" len="sm"/>
                    </a:lnB>
                  </a:tcPr>
                </a:tc>
                <a:tc>
                  <a:txBody>
                    <a:bodyPr/>
                    <a:lstStyle/>
                    <a:p>
                      <a:pPr marL="0" lvl="0" indent="0" algn="ctr" rtl="0">
                        <a:lnSpc>
                          <a:spcPct val="138000"/>
                        </a:lnSpc>
                        <a:spcBef>
                          <a:spcPts val="0"/>
                        </a:spcBef>
                        <a:spcAft>
                          <a:spcPts val="0"/>
                        </a:spcAft>
                        <a:buNone/>
                      </a:pPr>
                      <a:r>
                        <a:rPr lang="en-GB" sz="1500" dirty="0">
                          <a:latin typeface="Calibri"/>
                          <a:ea typeface="Calibri"/>
                          <a:cs typeface="Calibri"/>
                          <a:sym typeface="Calibri"/>
                        </a:rPr>
                        <a:t>1-6</a:t>
                      </a:r>
                      <a:endParaRPr sz="1500" dirty="0">
                        <a:latin typeface="Calibri"/>
                        <a:ea typeface="Calibri"/>
                        <a:cs typeface="Calibri"/>
                        <a:sym typeface="Calibri"/>
                      </a:endParaRPr>
                    </a:p>
                  </a:txBody>
                  <a:tcPr marL="57150" marR="57150" marT="91425" marB="91425" anchor="ctr">
                    <a:lnL w="19050" cap="flat" cmpd="sng">
                      <a:solidFill>
                        <a:srgbClr val="1155CC"/>
                      </a:solidFill>
                      <a:prstDash val="solid"/>
                      <a:round/>
                      <a:headEnd type="none" w="sm" len="sm"/>
                      <a:tailEnd type="none" w="sm" len="sm"/>
                    </a:lnL>
                    <a:lnR w="19050" cap="flat" cmpd="sng">
                      <a:solidFill>
                        <a:srgbClr val="1155CC"/>
                      </a:solidFill>
                      <a:prstDash val="solid"/>
                      <a:round/>
                      <a:headEnd type="none" w="sm" len="sm"/>
                      <a:tailEnd type="none" w="sm" len="sm"/>
                    </a:lnR>
                    <a:lnT w="19050" cap="flat" cmpd="sng">
                      <a:solidFill>
                        <a:srgbClr val="1155CC"/>
                      </a:solidFill>
                      <a:prstDash val="solid"/>
                      <a:round/>
                      <a:headEnd type="none" w="sm" len="sm"/>
                      <a:tailEnd type="none" w="sm" len="sm"/>
                    </a:lnT>
                    <a:lnB w="19050" cap="flat" cmpd="sng">
                      <a:solidFill>
                        <a:srgbClr val="1155CC"/>
                      </a:solidFill>
                      <a:prstDash val="solid"/>
                      <a:round/>
                      <a:headEnd type="none" w="sm" len="sm"/>
                      <a:tailEnd type="none" w="sm" len="sm"/>
                    </a:lnB>
                  </a:tcPr>
                </a:tc>
                <a:tc>
                  <a:txBody>
                    <a:bodyPr/>
                    <a:lstStyle/>
                    <a:p>
                      <a:pPr marL="0" lvl="0" indent="0" algn="just" rtl="0">
                        <a:spcBef>
                          <a:spcPts val="0"/>
                        </a:spcBef>
                        <a:spcAft>
                          <a:spcPts val="0"/>
                        </a:spcAft>
                        <a:buClr>
                          <a:schemeClr val="dk1"/>
                        </a:buClr>
                        <a:buSzPts val="1100"/>
                        <a:buFont typeface="Arial"/>
                        <a:buNone/>
                      </a:pPr>
                      <a:r>
                        <a:rPr lang="en-GB" sz="1000" b="1" dirty="0">
                          <a:solidFill>
                            <a:schemeClr val="dk1"/>
                          </a:solidFill>
                          <a:latin typeface="Verdana"/>
                          <a:ea typeface="Verdana"/>
                          <a:cs typeface="Verdana"/>
                          <a:sym typeface="Verdana"/>
                        </a:rPr>
                        <a:t>Basic </a:t>
                      </a:r>
                      <a:r>
                        <a:rPr lang="en-GB" sz="1000" dirty="0">
                          <a:solidFill>
                            <a:schemeClr val="dk1"/>
                          </a:solidFill>
                          <a:latin typeface="Verdana"/>
                          <a:ea typeface="Verdana"/>
                          <a:cs typeface="Verdana"/>
                          <a:sym typeface="Verdana"/>
                        </a:rPr>
                        <a:t>application of rules and principles.</a:t>
                      </a:r>
                      <a:endParaRPr sz="1000" dirty="0">
                        <a:solidFill>
                          <a:schemeClr val="dk1"/>
                        </a:solidFill>
                        <a:latin typeface="Verdana"/>
                        <a:ea typeface="Verdana"/>
                        <a:cs typeface="Verdana"/>
                        <a:sym typeface="Verdana"/>
                      </a:endParaRPr>
                    </a:p>
                    <a:p>
                      <a:pPr marL="0" lvl="0" indent="0" algn="just" rtl="0">
                        <a:spcBef>
                          <a:spcPts val="0"/>
                        </a:spcBef>
                        <a:spcAft>
                          <a:spcPts val="0"/>
                        </a:spcAft>
                        <a:buNone/>
                      </a:pPr>
                      <a:r>
                        <a:rPr lang="en-GB" sz="1000" b="1" dirty="0">
                          <a:solidFill>
                            <a:schemeClr val="dk1"/>
                          </a:solidFill>
                          <a:latin typeface="Verdana"/>
                          <a:ea typeface="Verdana"/>
                          <a:cs typeface="Verdana"/>
                          <a:sym typeface="Verdana"/>
                        </a:rPr>
                        <a:t>Basic </a:t>
                      </a:r>
                      <a:r>
                        <a:rPr lang="en-GB" sz="1000" dirty="0">
                          <a:solidFill>
                            <a:schemeClr val="dk1"/>
                          </a:solidFill>
                          <a:latin typeface="Verdana"/>
                          <a:ea typeface="Verdana"/>
                          <a:cs typeface="Verdana"/>
                          <a:sym typeface="Verdana"/>
                        </a:rPr>
                        <a:t>presentation of a legal argument, using </a:t>
                      </a:r>
                      <a:r>
                        <a:rPr lang="en-GB" sz="1000" b="1" dirty="0">
                          <a:solidFill>
                            <a:schemeClr val="dk1"/>
                          </a:solidFill>
                          <a:latin typeface="Verdana"/>
                          <a:ea typeface="Verdana"/>
                          <a:cs typeface="Verdana"/>
                          <a:sym typeface="Verdana"/>
                        </a:rPr>
                        <a:t>minimal </a:t>
                      </a:r>
                      <a:r>
                        <a:rPr lang="en-GB" sz="1000" dirty="0">
                          <a:solidFill>
                            <a:schemeClr val="dk1"/>
                          </a:solidFill>
                          <a:latin typeface="Verdana"/>
                          <a:ea typeface="Verdana"/>
                          <a:cs typeface="Verdana"/>
                          <a:sym typeface="Verdana"/>
                        </a:rPr>
                        <a:t>legal terminology.</a:t>
                      </a:r>
                      <a:endParaRPr sz="1000" b="1" dirty="0">
                        <a:latin typeface="Verdana"/>
                        <a:ea typeface="Verdana"/>
                        <a:cs typeface="Verdana"/>
                        <a:sym typeface="Verdana"/>
                      </a:endParaRPr>
                    </a:p>
                  </a:txBody>
                  <a:tcPr marL="57150" marR="57150" marT="91425" marB="91425" anchor="ctr">
                    <a:lnL w="19050" cap="flat" cmpd="sng">
                      <a:solidFill>
                        <a:srgbClr val="1155CC"/>
                      </a:solidFill>
                      <a:prstDash val="solid"/>
                      <a:round/>
                      <a:headEnd type="none" w="sm" len="sm"/>
                      <a:tailEnd type="none" w="sm" len="sm"/>
                    </a:lnL>
                    <a:lnR w="19050" cap="flat" cmpd="sng">
                      <a:solidFill>
                        <a:srgbClr val="1155CC"/>
                      </a:solidFill>
                      <a:prstDash val="solid"/>
                      <a:round/>
                      <a:headEnd type="none" w="sm" len="sm"/>
                      <a:tailEnd type="none" w="sm" len="sm"/>
                    </a:lnR>
                    <a:lnT w="19050" cap="flat" cmpd="sng">
                      <a:solidFill>
                        <a:srgbClr val="1155CC"/>
                      </a:solidFill>
                      <a:prstDash val="solid"/>
                      <a:round/>
                      <a:headEnd type="none" w="sm" len="sm"/>
                      <a:tailEnd type="none" w="sm" len="sm"/>
                    </a:lnT>
                    <a:lnB w="19050" cap="flat" cmpd="sng">
                      <a:solidFill>
                        <a:srgbClr val="1155CC"/>
                      </a:solidFill>
                      <a:prstDash val="solid"/>
                      <a:round/>
                      <a:headEnd type="none" w="sm" len="sm"/>
                      <a:tailEnd type="none" w="sm" len="sm"/>
                    </a:lnB>
                  </a:tcPr>
                </a:tc>
                <a:extLst>
                  <a:ext uri="{0D108BD9-81ED-4DB2-BD59-A6C34878D82A}">
                    <a16:rowId xmlns:a16="http://schemas.microsoft.com/office/drawing/2014/main" val="10004"/>
                  </a:ext>
                </a:extLst>
              </a:tr>
            </a:tbl>
          </a:graphicData>
        </a:graphic>
      </p:graphicFrame>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Description_x0020_new xmlns="cd497dfa-9c52-4b77-9510-d5d8b75d053a"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12C688D20975B24D8FB5A95768DE6DF2" ma:contentTypeVersion="14" ma:contentTypeDescription="Create a new document." ma:contentTypeScope="" ma:versionID="86c2b4257cc9d00cbcc6417dc6488be7">
  <xsd:schema xmlns:xsd="http://www.w3.org/2001/XMLSchema" xmlns:xs="http://www.w3.org/2001/XMLSchema" xmlns:p="http://schemas.microsoft.com/office/2006/metadata/properties" xmlns:ns2="cd497dfa-9c52-4b77-9510-d5d8b75d053a" xmlns:ns3="36f98b4f-ba65-4a7d-9a34-48b23de556cb" targetNamespace="http://schemas.microsoft.com/office/2006/metadata/properties" ma:root="true" ma:fieldsID="b7d72c49499013935b8d9c0c6f5d3132" ns2:_="" ns3:_="">
    <xsd:import namespace="cd497dfa-9c52-4b77-9510-d5d8b75d053a"/>
    <xsd:import namespace="36f98b4f-ba65-4a7d-9a34-48b23de556cb"/>
    <xsd:element name="properties">
      <xsd:complexType>
        <xsd:sequence>
          <xsd:element name="documentManagement">
            <xsd:complexType>
              <xsd:all>
                <xsd:element ref="ns2:Description_x0020_new" minOccurs="0"/>
                <xsd:element ref="ns2:MediaServiceMetadata" minOccurs="0"/>
                <xsd:element ref="ns2:MediaServiceFastMetadata" minOccurs="0"/>
                <xsd:element ref="ns2:MediaServiceAutoTags" minOccurs="0"/>
                <xsd:element ref="ns2:MediaServiceDateTaken" minOccurs="0"/>
                <xsd:element ref="ns2:MediaServiceOCR" minOccurs="0"/>
                <xsd:element ref="ns2:MediaServiceLocation" minOccurs="0"/>
                <xsd:element ref="ns3:SharedWithUsers" minOccurs="0"/>
                <xsd:element ref="ns3:SharedWithDetails" minOccurs="0"/>
                <xsd:element ref="ns2:MediaServiceGenerationTime" minOccurs="0"/>
                <xsd:element ref="ns2:MediaServiceEventHashCode" minOccurs="0"/>
                <xsd:element ref="ns2:MediaServiceAutoKeyPoints" minOccurs="0"/>
                <xsd:element ref="ns2:MediaServiceKeyPoints" minOccurs="0"/>
                <xsd:element ref="ns2: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d497dfa-9c52-4b77-9510-d5d8b75d053a" elementFormDefault="qualified">
    <xsd:import namespace="http://schemas.microsoft.com/office/2006/documentManagement/types"/>
    <xsd:import namespace="http://schemas.microsoft.com/office/infopath/2007/PartnerControls"/>
    <xsd:element name="Description_x0020_new" ma:index="8" nillable="true" ma:displayName="Description new" ma:internalName="Description_x0020_new">
      <xsd:simpleType>
        <xsd:restriction base="dms:Text">
          <xsd:maxLength value="255"/>
        </xsd:restriction>
      </xsd:simpleType>
    </xsd:element>
    <xsd:element name="MediaServiceMetadata" ma:index="9" nillable="true" ma:displayName="MediaServiceMetadata" ma:hidden="true" ma:internalName="MediaServiceMetadata" ma:readOnly="true">
      <xsd:simpleType>
        <xsd:restriction base="dms:Note"/>
      </xsd:simpleType>
    </xsd:element>
    <xsd:element name="MediaServiceFastMetadata" ma:index="10" nillable="true" ma:displayName="MediaServiceFastMetadata" ma:hidden="true" ma:internalName="MediaServiceFastMetadata" ma:readOnly="true">
      <xsd:simpleType>
        <xsd:restriction base="dms:Note"/>
      </xsd:simpleType>
    </xsd:element>
    <xsd:element name="MediaServiceAutoTags" ma:index="11" nillable="true" ma:displayName="MediaServiceAutoTags" ma:internalName="MediaServiceAutoTags" ma:readOnly="true">
      <xsd:simpleType>
        <xsd:restriction base="dms:Text"/>
      </xsd:simpleType>
    </xsd:element>
    <xsd:element name="MediaServiceDateTaken" ma:index="12" nillable="true" ma:displayName="MediaServiceDateTaken" ma:hidden="true" ma:internalName="MediaServiceDateTaken" ma:readOnly="true">
      <xsd:simpleType>
        <xsd:restriction base="dms:Text"/>
      </xsd:simpleType>
    </xsd:element>
    <xsd:element name="MediaServiceOCR" ma:index="13" nillable="true" ma:displayName="MediaServiceOCR" ma:internalName="MediaServiceOCR" ma:readOnly="true">
      <xsd:simpleType>
        <xsd:restriction base="dms:Note">
          <xsd:maxLength value="255"/>
        </xsd:restriction>
      </xsd:simpleType>
    </xsd:element>
    <xsd:element name="MediaServiceLocation" ma:index="14" nillable="true" ma:displayName="MediaServiceLocation" ma:internalName="MediaServiceLocation" ma:readOnly="true">
      <xsd:simpleType>
        <xsd:restriction base="dms:Text"/>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element name="MediaLengthInSeconds" ma:index="21" nillable="true" ma:displayName="MediaLengthInSeconds" ma:hidden="true"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36f98b4f-ba65-4a7d-9a34-48b23de556cb" elementFormDefault="qualified">
    <xsd:import namespace="http://schemas.microsoft.com/office/2006/documentManagement/types"/>
    <xsd:import namespace="http://schemas.microsoft.com/office/infopath/2007/PartnerControls"/>
    <xsd:element name="SharedWithUsers" ma:index="15"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6"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E872D301-ADB9-4986-A468-8A61CAD3D2B4}">
  <ds:schemaRefs>
    <ds:schemaRef ds:uri="http://schemas.microsoft.com/office/2006/documentManagement/types"/>
    <ds:schemaRef ds:uri="http://purl.org/dc/terms/"/>
    <ds:schemaRef ds:uri="http://schemas.openxmlformats.org/package/2006/metadata/core-properties"/>
    <ds:schemaRef ds:uri="http://purl.org/dc/dcmitype/"/>
    <ds:schemaRef ds:uri="http://schemas.microsoft.com/office/infopath/2007/PartnerControls"/>
    <ds:schemaRef ds:uri="36f98b4f-ba65-4a7d-9a34-48b23de556cb"/>
    <ds:schemaRef ds:uri="http://purl.org/dc/elements/1.1/"/>
    <ds:schemaRef ds:uri="http://schemas.microsoft.com/office/2006/metadata/properties"/>
    <ds:schemaRef ds:uri="cd497dfa-9c52-4b77-9510-d5d8b75d053a"/>
    <ds:schemaRef ds:uri="http://www.w3.org/XML/1998/namespace"/>
  </ds:schemaRefs>
</ds:datastoreItem>
</file>

<file path=customXml/itemProps2.xml><?xml version="1.0" encoding="utf-8"?>
<ds:datastoreItem xmlns:ds="http://schemas.openxmlformats.org/officeDocument/2006/customXml" ds:itemID="{93EEB31C-50E3-4F86-95A4-8A396CC33D3D}">
  <ds:schemaRefs>
    <ds:schemaRef ds:uri="http://schemas.microsoft.com/sharepoint/v3/contenttype/forms"/>
  </ds:schemaRefs>
</ds:datastoreItem>
</file>

<file path=customXml/itemProps3.xml><?xml version="1.0" encoding="utf-8"?>
<ds:datastoreItem xmlns:ds="http://schemas.openxmlformats.org/officeDocument/2006/customXml" ds:itemID="{34D3FE99-5B0C-407F-9C70-D04A4D90C8B5}">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cd497dfa-9c52-4b77-9510-d5d8b75d053a"/>
    <ds:schemaRef ds:uri="36f98b4f-ba65-4a7d-9a34-48b23de556cb"/>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162</TotalTime>
  <Words>4592</Words>
  <Application>Microsoft Office PowerPoint</Application>
  <PresentationFormat>On-screen Show (4:3)</PresentationFormat>
  <Paragraphs>345</Paragraphs>
  <Slides>24</Slides>
  <Notes>24</Notes>
  <HiddenSlides>0</HiddenSlides>
  <MMClips>0</MMClips>
  <ScaleCrop>false</ScaleCrop>
  <HeadingPairs>
    <vt:vector size="6" baseType="variant">
      <vt:variant>
        <vt:lpstr>Fonts Used</vt:lpstr>
      </vt:variant>
      <vt:variant>
        <vt:i4>4</vt:i4>
      </vt:variant>
      <vt:variant>
        <vt:lpstr>Theme</vt:lpstr>
      </vt:variant>
      <vt:variant>
        <vt:i4>2</vt:i4>
      </vt:variant>
      <vt:variant>
        <vt:lpstr>Slide Titles</vt:lpstr>
      </vt:variant>
      <vt:variant>
        <vt:i4>24</vt:i4>
      </vt:variant>
    </vt:vector>
  </HeadingPairs>
  <TitlesOfParts>
    <vt:vector size="30" baseType="lpstr">
      <vt:lpstr>Arial</vt:lpstr>
      <vt:lpstr>Pacifico</vt:lpstr>
      <vt:lpstr>Calibri</vt:lpstr>
      <vt:lpstr>Verdana</vt:lpstr>
      <vt:lpstr>Office Theme</vt:lpstr>
      <vt:lpstr>Office Theme</vt:lpstr>
      <vt:lpstr> Assessing WJEC AS level Law Unit 1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  Any Questions?  If you have any questions, contact our specialist subject officers and administrative support team for your subject with any queries.  law@wjec.co.uk</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Assessing WJEC AS level Law Unit 1  Centre determined grades (CDGs) in summer 2021</dc:title>
  <dc:creator>Ebbsworth, Mike</dc:creator>
  <cp:lastModifiedBy>Richard, Sophie</cp:lastModifiedBy>
  <cp:revision>5</cp:revision>
  <dcterms:created xsi:type="dcterms:W3CDTF">2015-01-19T21:10:31Z</dcterms:created>
  <dcterms:modified xsi:type="dcterms:W3CDTF">2022-01-26T11:08:39Z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0x01010012C688D20975B24D8FB5A95768DE6DF2</vt:lpwstr>
  </property>
</Properties>
</file>